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notesSlides/notesSlide13.xml" ContentType="application/vnd.openxmlformats-officedocument.presentationml.notesSlid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diagrams/quickStyle19.xml" ContentType="application/vnd.openxmlformats-officedocument.drawingml.diagramStyle+xml"/>
  <Override PartName="/ppt/notesSlides/notesSlide18.xml" ContentType="application/vnd.openxmlformats-officedocument.presentationml.notesSlid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diagrams/data41.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notesSlides/notesSlide15.xml" ContentType="application/vnd.openxmlformats-officedocument.presentationml.notesSlide+xml"/>
  <Override PartName="/ppt/diagrams/layout38.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11.xml" ContentType="application/vnd.openxmlformats-officedocument.presentationml.notesSlide+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notesSlides/notesSlide17.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8"/>
  </p:notesMasterIdLst>
  <p:sldIdLst>
    <p:sldId id="256" r:id="rId2"/>
    <p:sldId id="491" r:id="rId3"/>
    <p:sldId id="290" r:id="rId4"/>
    <p:sldId id="419" r:id="rId5"/>
    <p:sldId id="272" r:id="rId6"/>
    <p:sldId id="286" r:id="rId7"/>
    <p:sldId id="287" r:id="rId8"/>
    <p:sldId id="278" r:id="rId9"/>
    <p:sldId id="280" r:id="rId10"/>
    <p:sldId id="281" r:id="rId11"/>
    <p:sldId id="283" r:id="rId12"/>
    <p:sldId id="303" r:id="rId13"/>
    <p:sldId id="304" r:id="rId14"/>
    <p:sldId id="307" r:id="rId15"/>
    <p:sldId id="306" r:id="rId16"/>
    <p:sldId id="308" r:id="rId17"/>
    <p:sldId id="309" r:id="rId18"/>
    <p:sldId id="311" r:id="rId19"/>
    <p:sldId id="312" r:id="rId20"/>
    <p:sldId id="313" r:id="rId21"/>
    <p:sldId id="314" r:id="rId22"/>
    <p:sldId id="315" r:id="rId23"/>
    <p:sldId id="316" r:id="rId24"/>
    <p:sldId id="317" r:id="rId25"/>
    <p:sldId id="318" r:id="rId26"/>
    <p:sldId id="321" r:id="rId27"/>
    <p:sldId id="324" r:id="rId28"/>
    <p:sldId id="472" r:id="rId29"/>
    <p:sldId id="473" r:id="rId30"/>
    <p:sldId id="474" r:id="rId31"/>
    <p:sldId id="475" r:id="rId32"/>
    <p:sldId id="476" r:id="rId33"/>
    <p:sldId id="477" r:id="rId34"/>
    <p:sldId id="478" r:id="rId35"/>
    <p:sldId id="479" r:id="rId36"/>
    <p:sldId id="481" r:id="rId37"/>
    <p:sldId id="482" r:id="rId38"/>
    <p:sldId id="483" r:id="rId39"/>
    <p:sldId id="484" r:id="rId40"/>
    <p:sldId id="485" r:id="rId41"/>
    <p:sldId id="487" r:id="rId42"/>
    <p:sldId id="300" r:id="rId43"/>
    <p:sldId id="373" r:id="rId44"/>
    <p:sldId id="374" r:id="rId45"/>
    <p:sldId id="376" r:id="rId46"/>
    <p:sldId id="377" r:id="rId47"/>
    <p:sldId id="378" r:id="rId48"/>
    <p:sldId id="379" r:id="rId49"/>
    <p:sldId id="381" r:id="rId50"/>
    <p:sldId id="382" r:id="rId51"/>
    <p:sldId id="383" r:id="rId52"/>
    <p:sldId id="384" r:id="rId53"/>
    <p:sldId id="386" r:id="rId54"/>
    <p:sldId id="387" r:id="rId55"/>
    <p:sldId id="388" r:id="rId56"/>
    <p:sldId id="390" r:id="rId57"/>
    <p:sldId id="391" r:id="rId58"/>
    <p:sldId id="392" r:id="rId59"/>
    <p:sldId id="393" r:id="rId60"/>
    <p:sldId id="394" r:id="rId61"/>
    <p:sldId id="395" r:id="rId62"/>
    <p:sldId id="396" r:id="rId63"/>
    <p:sldId id="397" r:id="rId64"/>
    <p:sldId id="398" r:id="rId65"/>
    <p:sldId id="399" r:id="rId66"/>
    <p:sldId id="493" r:id="rId6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4441" autoAdjust="0"/>
    <p:restoredTop sz="88484" autoAdjust="0"/>
  </p:normalViewPr>
  <p:slideViewPr>
    <p:cSldViewPr>
      <p:cViewPr varScale="1">
        <p:scale>
          <a:sx n="66" d="100"/>
          <a:sy n="66" d="100"/>
        </p:scale>
        <p:origin x="-1872" y="-114"/>
      </p:cViewPr>
      <p:guideLst>
        <p:guide orient="horz" pos="2160"/>
        <p:guide pos="2880"/>
      </p:guideLst>
    </p:cSldViewPr>
  </p:slideViewPr>
  <p:notesTextViewPr>
    <p:cViewPr>
      <p:scale>
        <a:sx n="125" d="100"/>
        <a:sy n="125" d="100"/>
      </p:scale>
      <p:origin x="0" y="0"/>
    </p:cViewPr>
  </p:notesTextViewPr>
  <p:sorterViewPr>
    <p:cViewPr>
      <p:scale>
        <a:sx n="66" d="100"/>
        <a:sy n="66" d="100"/>
      </p:scale>
      <p:origin x="0" y="61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1910F-8861-4589-A4C8-756D4E2A20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42BFF95-657C-4BBF-BB1E-0DA76A581C06}">
      <dgm:prSet/>
      <dgm:spPr/>
      <dgm:t>
        <a:bodyPr/>
        <a:lstStyle/>
        <a:p>
          <a:pPr rtl="0"/>
          <a:r>
            <a:rPr lang="mk-MK" b="1" dirty="0"/>
            <a:t>Активности: </a:t>
          </a:r>
          <a:endParaRPr lang="en-US" dirty="0"/>
        </a:p>
      </dgm:t>
    </dgm:pt>
    <dgm:pt modelId="{DE26AA9C-D9D5-40C0-9A39-24A1A4FC06B0}" type="parTrans" cxnId="{91991737-933E-4CA1-8726-DB8EB4E2B32B}">
      <dgm:prSet/>
      <dgm:spPr/>
      <dgm:t>
        <a:bodyPr/>
        <a:lstStyle/>
        <a:p>
          <a:endParaRPr lang="en-US"/>
        </a:p>
      </dgm:t>
    </dgm:pt>
    <dgm:pt modelId="{EC736D02-62F7-4FE6-83D0-DF8EAB925369}" type="sibTrans" cxnId="{91991737-933E-4CA1-8726-DB8EB4E2B32B}">
      <dgm:prSet/>
      <dgm:spPr/>
      <dgm:t>
        <a:bodyPr/>
        <a:lstStyle/>
        <a:p>
          <a:endParaRPr lang="en-US"/>
        </a:p>
      </dgm:t>
    </dgm:pt>
    <dgm:pt modelId="{5607A368-6D39-483C-9846-A07C5A0B19A4}">
      <dgm:prSet/>
      <dgm:spPr/>
      <dgm:t>
        <a:bodyPr/>
        <a:lstStyle/>
        <a:p>
          <a:pPr algn="ctr" rtl="0"/>
          <a:r>
            <a:rPr lang="mk-MK" dirty="0"/>
            <a:t>р</a:t>
          </a:r>
          <a:r>
            <a:rPr lang="ru-RU" dirty="0"/>
            <a:t>егрутирање, врбување,</a:t>
          </a:r>
          <a:r>
            <a:rPr lang="en-US" dirty="0"/>
            <a:t> </a:t>
          </a:r>
          <a:r>
            <a:rPr lang="ru-RU" dirty="0"/>
            <a:t>превезување, прифаќање, засолнување, </a:t>
          </a:r>
          <a:r>
            <a:rPr lang="mk-MK" dirty="0"/>
            <a:t>купување/продавање</a:t>
          </a:r>
          <a:r>
            <a:rPr lang="ru-RU" dirty="0"/>
            <a:t> на жртвите на ТЛ</a:t>
          </a:r>
          <a:endParaRPr lang="en-US" dirty="0"/>
        </a:p>
      </dgm:t>
    </dgm:pt>
    <dgm:pt modelId="{3AF9DD3F-6152-4AE5-A494-0A6F3795C815}" type="parTrans" cxnId="{37DE3989-73AE-4BE2-A6E6-D266C4B69F2F}">
      <dgm:prSet/>
      <dgm:spPr/>
      <dgm:t>
        <a:bodyPr/>
        <a:lstStyle/>
        <a:p>
          <a:endParaRPr lang="en-US"/>
        </a:p>
      </dgm:t>
    </dgm:pt>
    <dgm:pt modelId="{CAB646FA-D60D-4396-9240-56CA2DB787D6}" type="sibTrans" cxnId="{37DE3989-73AE-4BE2-A6E6-D266C4B69F2F}">
      <dgm:prSet/>
      <dgm:spPr/>
      <dgm:t>
        <a:bodyPr/>
        <a:lstStyle/>
        <a:p>
          <a:endParaRPr lang="en-US"/>
        </a:p>
      </dgm:t>
    </dgm:pt>
    <dgm:pt modelId="{F0889484-0476-45A3-A978-BA115A0F82C7}">
      <dgm:prSet/>
      <dgm:spPr/>
      <dgm:t>
        <a:bodyPr/>
        <a:lstStyle/>
        <a:p>
          <a:pPr rtl="0"/>
          <a:r>
            <a:rPr lang="mk-MK" b="1"/>
            <a:t>Средства: </a:t>
          </a:r>
          <a:endParaRPr lang="en-US"/>
        </a:p>
      </dgm:t>
    </dgm:pt>
    <dgm:pt modelId="{B8165225-C890-4313-930D-FE50635A4980}" type="parTrans" cxnId="{CD9D71DF-A128-4E8B-A2BB-61D03E7885F1}">
      <dgm:prSet/>
      <dgm:spPr/>
      <dgm:t>
        <a:bodyPr/>
        <a:lstStyle/>
        <a:p>
          <a:endParaRPr lang="en-US"/>
        </a:p>
      </dgm:t>
    </dgm:pt>
    <dgm:pt modelId="{47363ED7-3EBE-404D-A561-078FE5315213}" type="sibTrans" cxnId="{CD9D71DF-A128-4E8B-A2BB-61D03E7885F1}">
      <dgm:prSet/>
      <dgm:spPr/>
      <dgm:t>
        <a:bodyPr/>
        <a:lstStyle/>
        <a:p>
          <a:endParaRPr lang="en-US"/>
        </a:p>
      </dgm:t>
    </dgm:pt>
    <dgm:pt modelId="{D831F25C-CB76-4A84-B401-45B2DDBDA3E1}">
      <dgm:prSet/>
      <dgm:spPr/>
      <dgm:t>
        <a:bodyPr/>
        <a:lstStyle/>
        <a:p>
          <a:pPr algn="ctr" rtl="0"/>
          <a:r>
            <a:rPr lang="mk-MK" dirty="0"/>
            <a:t>закана,</a:t>
          </a:r>
          <a:r>
            <a:rPr lang="en-US" dirty="0"/>
            <a:t> </a:t>
          </a:r>
          <a:r>
            <a:rPr lang="mk-MK" dirty="0"/>
            <a:t>принуда, грабнување, лага, измама, залажување,  употреба на сила, злоупотреба на позиција</a:t>
          </a:r>
          <a:r>
            <a:rPr lang="en-US" dirty="0"/>
            <a:t>/</a:t>
          </a:r>
          <a:r>
            <a:rPr lang="mk-MK" dirty="0"/>
            <a:t>моќ, давање или примање на пари, состојба</a:t>
          </a:r>
          <a:r>
            <a:rPr lang="en-US" dirty="0"/>
            <a:t> </a:t>
          </a:r>
          <a:r>
            <a:rPr lang="mk-MK" dirty="0"/>
            <a:t>на немоќ/ранливост и физичка или ментална неспособност </a:t>
          </a:r>
          <a:endParaRPr lang="en-US" dirty="0"/>
        </a:p>
      </dgm:t>
    </dgm:pt>
    <dgm:pt modelId="{927DD793-BD85-479B-854A-E0555B5BC4C4}" type="parTrans" cxnId="{84E14EC5-5C8E-4F4C-A914-AD791BD254F1}">
      <dgm:prSet/>
      <dgm:spPr/>
      <dgm:t>
        <a:bodyPr/>
        <a:lstStyle/>
        <a:p>
          <a:endParaRPr lang="en-US"/>
        </a:p>
      </dgm:t>
    </dgm:pt>
    <dgm:pt modelId="{B6FDAF3F-56F6-4518-8E4B-6F6B857C0EC1}" type="sibTrans" cxnId="{84E14EC5-5C8E-4F4C-A914-AD791BD254F1}">
      <dgm:prSet/>
      <dgm:spPr/>
      <dgm:t>
        <a:bodyPr/>
        <a:lstStyle/>
        <a:p>
          <a:endParaRPr lang="en-US"/>
        </a:p>
      </dgm:t>
    </dgm:pt>
    <dgm:pt modelId="{00AC5FCF-DD58-4E43-9B89-5E9A47EF8C05}">
      <dgm:prSet/>
      <dgm:spPr/>
      <dgm:t>
        <a:bodyPr/>
        <a:lstStyle/>
        <a:p>
          <a:pPr rtl="0"/>
          <a:r>
            <a:rPr lang="mk-MK" b="1" dirty="0"/>
            <a:t>Цел (на сите видови трговија со луѓе)</a:t>
          </a:r>
          <a:endParaRPr lang="en-US" dirty="0"/>
        </a:p>
      </dgm:t>
    </dgm:pt>
    <dgm:pt modelId="{9EE2F2DE-41A9-444E-8791-2AF7797EEF79}" type="parTrans" cxnId="{EFB8E448-7321-4649-A73C-8244CD7D313C}">
      <dgm:prSet/>
      <dgm:spPr/>
      <dgm:t>
        <a:bodyPr/>
        <a:lstStyle/>
        <a:p>
          <a:endParaRPr lang="en-US"/>
        </a:p>
      </dgm:t>
    </dgm:pt>
    <dgm:pt modelId="{0BD3AE2E-28B6-49EF-BCA7-EC9820235E84}" type="sibTrans" cxnId="{EFB8E448-7321-4649-A73C-8244CD7D313C}">
      <dgm:prSet/>
      <dgm:spPr/>
      <dgm:t>
        <a:bodyPr/>
        <a:lstStyle/>
        <a:p>
          <a:endParaRPr lang="en-US"/>
        </a:p>
      </dgm:t>
    </dgm:pt>
    <dgm:pt modelId="{7DC5FFFC-E078-4B33-BFAD-11C1D894DC9F}">
      <dgm:prSet/>
      <dgm:spPr/>
      <dgm:t>
        <a:bodyPr/>
        <a:lstStyle/>
        <a:p>
          <a:pPr algn="ctr" rtl="0"/>
          <a:r>
            <a:rPr lang="mk-MK" dirty="0"/>
            <a:t>Експлоатација</a:t>
          </a:r>
          <a:endParaRPr lang="en-US" dirty="0"/>
        </a:p>
      </dgm:t>
    </dgm:pt>
    <dgm:pt modelId="{246D0B6F-102B-4DCE-9E39-A8334168C30C}" type="parTrans" cxnId="{349A1753-5AD8-4B75-A742-22FB7C792CB6}">
      <dgm:prSet/>
      <dgm:spPr/>
      <dgm:t>
        <a:bodyPr/>
        <a:lstStyle/>
        <a:p>
          <a:endParaRPr lang="en-US"/>
        </a:p>
      </dgm:t>
    </dgm:pt>
    <dgm:pt modelId="{93D48CD3-DDDB-4ABC-A1EB-2F0F94A4689F}" type="sibTrans" cxnId="{349A1753-5AD8-4B75-A742-22FB7C792CB6}">
      <dgm:prSet/>
      <dgm:spPr/>
      <dgm:t>
        <a:bodyPr/>
        <a:lstStyle/>
        <a:p>
          <a:endParaRPr lang="en-US"/>
        </a:p>
      </dgm:t>
    </dgm:pt>
    <dgm:pt modelId="{D735AD4E-F0CA-4015-82DA-541CF016D95D}" type="pres">
      <dgm:prSet presAssocID="{C911910F-8861-4589-A4C8-756D4E2A2032}" presName="linear" presStyleCnt="0">
        <dgm:presLayoutVars>
          <dgm:animLvl val="lvl"/>
          <dgm:resizeHandles val="exact"/>
        </dgm:presLayoutVars>
      </dgm:prSet>
      <dgm:spPr/>
      <dgm:t>
        <a:bodyPr/>
        <a:lstStyle/>
        <a:p>
          <a:endParaRPr lang="en-US"/>
        </a:p>
      </dgm:t>
    </dgm:pt>
    <dgm:pt modelId="{F3D18A92-A6FC-4504-9F74-CDED09BDC71E}" type="pres">
      <dgm:prSet presAssocID="{F42BFF95-657C-4BBF-BB1E-0DA76A581C06}" presName="parentText" presStyleLbl="node1" presStyleIdx="0" presStyleCnt="3">
        <dgm:presLayoutVars>
          <dgm:chMax val="0"/>
          <dgm:bulletEnabled val="1"/>
        </dgm:presLayoutVars>
      </dgm:prSet>
      <dgm:spPr/>
      <dgm:t>
        <a:bodyPr/>
        <a:lstStyle/>
        <a:p>
          <a:endParaRPr lang="en-US"/>
        </a:p>
      </dgm:t>
    </dgm:pt>
    <dgm:pt modelId="{34A65E29-5DA6-45CD-9ECD-DCD7B2E0AE45}" type="pres">
      <dgm:prSet presAssocID="{F42BFF95-657C-4BBF-BB1E-0DA76A581C06}" presName="childText" presStyleLbl="revTx" presStyleIdx="0" presStyleCnt="3">
        <dgm:presLayoutVars>
          <dgm:bulletEnabled val="1"/>
        </dgm:presLayoutVars>
      </dgm:prSet>
      <dgm:spPr/>
      <dgm:t>
        <a:bodyPr/>
        <a:lstStyle/>
        <a:p>
          <a:endParaRPr lang="en-US"/>
        </a:p>
      </dgm:t>
    </dgm:pt>
    <dgm:pt modelId="{2B5BEBA6-2D90-4AEE-BD01-CACFE14279CB}" type="pres">
      <dgm:prSet presAssocID="{F0889484-0476-45A3-A978-BA115A0F82C7}" presName="parentText" presStyleLbl="node1" presStyleIdx="1" presStyleCnt="3">
        <dgm:presLayoutVars>
          <dgm:chMax val="0"/>
          <dgm:bulletEnabled val="1"/>
        </dgm:presLayoutVars>
      </dgm:prSet>
      <dgm:spPr/>
      <dgm:t>
        <a:bodyPr/>
        <a:lstStyle/>
        <a:p>
          <a:endParaRPr lang="en-US"/>
        </a:p>
      </dgm:t>
    </dgm:pt>
    <dgm:pt modelId="{51103402-FD95-43CB-89FA-C1618ABCA990}" type="pres">
      <dgm:prSet presAssocID="{F0889484-0476-45A3-A978-BA115A0F82C7}" presName="childText" presStyleLbl="revTx" presStyleIdx="1" presStyleCnt="3">
        <dgm:presLayoutVars>
          <dgm:bulletEnabled val="1"/>
        </dgm:presLayoutVars>
      </dgm:prSet>
      <dgm:spPr/>
      <dgm:t>
        <a:bodyPr/>
        <a:lstStyle/>
        <a:p>
          <a:endParaRPr lang="en-US"/>
        </a:p>
      </dgm:t>
    </dgm:pt>
    <dgm:pt modelId="{A1D90291-7065-4D38-9D39-465C482B7AA6}" type="pres">
      <dgm:prSet presAssocID="{00AC5FCF-DD58-4E43-9B89-5E9A47EF8C05}" presName="parentText" presStyleLbl="node1" presStyleIdx="2" presStyleCnt="3">
        <dgm:presLayoutVars>
          <dgm:chMax val="0"/>
          <dgm:bulletEnabled val="1"/>
        </dgm:presLayoutVars>
      </dgm:prSet>
      <dgm:spPr/>
      <dgm:t>
        <a:bodyPr/>
        <a:lstStyle/>
        <a:p>
          <a:endParaRPr lang="en-US"/>
        </a:p>
      </dgm:t>
    </dgm:pt>
    <dgm:pt modelId="{125E7461-111D-4CD7-88E1-753A20D43E26}" type="pres">
      <dgm:prSet presAssocID="{00AC5FCF-DD58-4E43-9B89-5E9A47EF8C05}" presName="childText" presStyleLbl="revTx" presStyleIdx="2" presStyleCnt="3">
        <dgm:presLayoutVars>
          <dgm:bulletEnabled val="1"/>
        </dgm:presLayoutVars>
      </dgm:prSet>
      <dgm:spPr/>
      <dgm:t>
        <a:bodyPr/>
        <a:lstStyle/>
        <a:p>
          <a:endParaRPr lang="en-US"/>
        </a:p>
      </dgm:t>
    </dgm:pt>
  </dgm:ptLst>
  <dgm:cxnLst>
    <dgm:cxn modelId="{EFB8E448-7321-4649-A73C-8244CD7D313C}" srcId="{C911910F-8861-4589-A4C8-756D4E2A2032}" destId="{00AC5FCF-DD58-4E43-9B89-5E9A47EF8C05}" srcOrd="2" destOrd="0" parTransId="{9EE2F2DE-41A9-444E-8791-2AF7797EEF79}" sibTransId="{0BD3AE2E-28B6-49EF-BCA7-EC9820235E84}"/>
    <dgm:cxn modelId="{91991737-933E-4CA1-8726-DB8EB4E2B32B}" srcId="{C911910F-8861-4589-A4C8-756D4E2A2032}" destId="{F42BFF95-657C-4BBF-BB1E-0DA76A581C06}" srcOrd="0" destOrd="0" parTransId="{DE26AA9C-D9D5-40C0-9A39-24A1A4FC06B0}" sibTransId="{EC736D02-62F7-4FE6-83D0-DF8EAB925369}"/>
    <dgm:cxn modelId="{59E6CAC8-A40D-4C49-B65C-D8029EF5FCBA}" type="presOf" srcId="{F0889484-0476-45A3-A978-BA115A0F82C7}" destId="{2B5BEBA6-2D90-4AEE-BD01-CACFE14279CB}" srcOrd="0" destOrd="0" presId="urn:microsoft.com/office/officeart/2005/8/layout/vList2"/>
    <dgm:cxn modelId="{CD9D71DF-A128-4E8B-A2BB-61D03E7885F1}" srcId="{C911910F-8861-4589-A4C8-756D4E2A2032}" destId="{F0889484-0476-45A3-A978-BA115A0F82C7}" srcOrd="1" destOrd="0" parTransId="{B8165225-C890-4313-930D-FE50635A4980}" sibTransId="{47363ED7-3EBE-404D-A561-078FE5315213}"/>
    <dgm:cxn modelId="{A4626D82-6ADC-4A7A-80A3-5B5D89F5C0A4}" type="presOf" srcId="{C911910F-8861-4589-A4C8-756D4E2A2032}" destId="{D735AD4E-F0CA-4015-82DA-541CF016D95D}" srcOrd="0" destOrd="0" presId="urn:microsoft.com/office/officeart/2005/8/layout/vList2"/>
    <dgm:cxn modelId="{84E14EC5-5C8E-4F4C-A914-AD791BD254F1}" srcId="{F0889484-0476-45A3-A978-BA115A0F82C7}" destId="{D831F25C-CB76-4A84-B401-45B2DDBDA3E1}" srcOrd="0" destOrd="0" parTransId="{927DD793-BD85-479B-854A-E0555B5BC4C4}" sibTransId="{B6FDAF3F-56F6-4518-8E4B-6F6B857C0EC1}"/>
    <dgm:cxn modelId="{200DEF44-DB02-4AD6-8304-E87437AA2AF2}" type="presOf" srcId="{00AC5FCF-DD58-4E43-9B89-5E9A47EF8C05}" destId="{A1D90291-7065-4D38-9D39-465C482B7AA6}" srcOrd="0" destOrd="0" presId="urn:microsoft.com/office/officeart/2005/8/layout/vList2"/>
    <dgm:cxn modelId="{1634ECB4-8706-47B5-8483-A1405C1FBEA0}" type="presOf" srcId="{5607A368-6D39-483C-9846-A07C5A0B19A4}" destId="{34A65E29-5DA6-45CD-9ECD-DCD7B2E0AE45}" srcOrd="0" destOrd="0" presId="urn:microsoft.com/office/officeart/2005/8/layout/vList2"/>
    <dgm:cxn modelId="{37DE3989-73AE-4BE2-A6E6-D266C4B69F2F}" srcId="{F42BFF95-657C-4BBF-BB1E-0DA76A581C06}" destId="{5607A368-6D39-483C-9846-A07C5A0B19A4}" srcOrd="0" destOrd="0" parTransId="{3AF9DD3F-6152-4AE5-A494-0A6F3795C815}" sibTransId="{CAB646FA-D60D-4396-9240-56CA2DB787D6}"/>
    <dgm:cxn modelId="{8C0DC864-9F7C-4256-A895-542F96B6DCCE}" type="presOf" srcId="{7DC5FFFC-E078-4B33-BFAD-11C1D894DC9F}" destId="{125E7461-111D-4CD7-88E1-753A20D43E26}" srcOrd="0" destOrd="0" presId="urn:microsoft.com/office/officeart/2005/8/layout/vList2"/>
    <dgm:cxn modelId="{83EA1B01-DFEA-4D55-B053-3D20504FEA8C}" type="presOf" srcId="{D831F25C-CB76-4A84-B401-45B2DDBDA3E1}" destId="{51103402-FD95-43CB-89FA-C1618ABCA990}" srcOrd="0" destOrd="0" presId="urn:microsoft.com/office/officeart/2005/8/layout/vList2"/>
    <dgm:cxn modelId="{349A1753-5AD8-4B75-A742-22FB7C792CB6}" srcId="{00AC5FCF-DD58-4E43-9B89-5E9A47EF8C05}" destId="{7DC5FFFC-E078-4B33-BFAD-11C1D894DC9F}" srcOrd="0" destOrd="0" parTransId="{246D0B6F-102B-4DCE-9E39-A8334168C30C}" sibTransId="{93D48CD3-DDDB-4ABC-A1EB-2F0F94A4689F}"/>
    <dgm:cxn modelId="{8D6D179C-C075-4E09-80FE-C1CD342BEA60}" type="presOf" srcId="{F42BFF95-657C-4BBF-BB1E-0DA76A581C06}" destId="{F3D18A92-A6FC-4504-9F74-CDED09BDC71E}" srcOrd="0" destOrd="0" presId="urn:microsoft.com/office/officeart/2005/8/layout/vList2"/>
    <dgm:cxn modelId="{92A837B2-8D4C-45D3-B095-64C083DB5692}" type="presParOf" srcId="{D735AD4E-F0CA-4015-82DA-541CF016D95D}" destId="{F3D18A92-A6FC-4504-9F74-CDED09BDC71E}" srcOrd="0" destOrd="0" presId="urn:microsoft.com/office/officeart/2005/8/layout/vList2"/>
    <dgm:cxn modelId="{41E409F4-BCF1-4240-B3E9-000778E9666E}" type="presParOf" srcId="{D735AD4E-F0CA-4015-82DA-541CF016D95D}" destId="{34A65E29-5DA6-45CD-9ECD-DCD7B2E0AE45}" srcOrd="1" destOrd="0" presId="urn:microsoft.com/office/officeart/2005/8/layout/vList2"/>
    <dgm:cxn modelId="{FC8CDF18-D1F0-43C4-A91A-8D25626F996F}" type="presParOf" srcId="{D735AD4E-F0CA-4015-82DA-541CF016D95D}" destId="{2B5BEBA6-2D90-4AEE-BD01-CACFE14279CB}" srcOrd="2" destOrd="0" presId="urn:microsoft.com/office/officeart/2005/8/layout/vList2"/>
    <dgm:cxn modelId="{61136960-9D91-429E-85F1-1D16AC9E95B0}" type="presParOf" srcId="{D735AD4E-F0CA-4015-82DA-541CF016D95D}" destId="{51103402-FD95-43CB-89FA-C1618ABCA990}" srcOrd="3" destOrd="0" presId="urn:microsoft.com/office/officeart/2005/8/layout/vList2"/>
    <dgm:cxn modelId="{A39B0BF1-B305-4C29-8F79-5E54C9761675}" type="presParOf" srcId="{D735AD4E-F0CA-4015-82DA-541CF016D95D}" destId="{A1D90291-7065-4D38-9D39-465C482B7AA6}" srcOrd="4" destOrd="0" presId="urn:microsoft.com/office/officeart/2005/8/layout/vList2"/>
    <dgm:cxn modelId="{AD7C6C4D-8C62-4B3D-8915-27B68322DCE9}" type="presParOf" srcId="{D735AD4E-F0CA-4015-82DA-541CF016D95D}" destId="{125E7461-111D-4CD7-88E1-753A20D43E26}"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90C3B6-B712-4FED-9561-8314AAAFF4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935C74-1DBE-4777-A6D9-64B29345391C}">
      <dgm:prSet/>
      <dgm:spPr/>
      <dgm:t>
        <a:bodyPr/>
        <a:lstStyle/>
        <a:p>
          <a:pPr rtl="0"/>
          <a:r>
            <a:rPr lang="mk-MK" dirty="0"/>
            <a:t>Работа на улица (перење на </a:t>
          </a:r>
          <a:r>
            <a:rPr lang="mk-MK" dirty="0" err="1"/>
            <a:t>шофершајбни</a:t>
          </a:r>
          <a:r>
            <a:rPr lang="mk-MK" dirty="0"/>
            <a:t>, продавање дребулии)</a:t>
          </a:r>
          <a:endParaRPr lang="en-US" dirty="0"/>
        </a:p>
      </dgm:t>
    </dgm:pt>
    <dgm:pt modelId="{21592BED-9495-40A4-B3C3-EF9893629EB8}" type="parTrans" cxnId="{8501D511-5E8D-4285-84B4-E17F4D2BF9ED}">
      <dgm:prSet/>
      <dgm:spPr/>
      <dgm:t>
        <a:bodyPr/>
        <a:lstStyle/>
        <a:p>
          <a:endParaRPr lang="en-US"/>
        </a:p>
      </dgm:t>
    </dgm:pt>
    <dgm:pt modelId="{2C3A8EFC-0927-4516-86F1-1736845DBF7C}" type="sibTrans" cxnId="{8501D511-5E8D-4285-84B4-E17F4D2BF9ED}">
      <dgm:prSet/>
      <dgm:spPr/>
      <dgm:t>
        <a:bodyPr/>
        <a:lstStyle/>
        <a:p>
          <a:endParaRPr lang="en-US"/>
        </a:p>
      </dgm:t>
    </dgm:pt>
    <dgm:pt modelId="{A8F948E4-D534-4027-9F29-0F4CCFA78585}">
      <dgm:prSet/>
      <dgm:spPr/>
      <dgm:t>
        <a:bodyPr/>
        <a:lstStyle/>
        <a:p>
          <a:pPr rtl="0"/>
          <a:r>
            <a:rPr lang="mk-MK" dirty="0"/>
            <a:t>Работа во земјоделие,</a:t>
          </a:r>
          <a:r>
            <a:rPr lang="en-US" dirty="0"/>
            <a:t> </a:t>
          </a:r>
          <a:r>
            <a:rPr lang="en-US" dirty="0" err="1"/>
            <a:t>берење</a:t>
          </a:r>
          <a:r>
            <a:rPr lang="en-US" dirty="0"/>
            <a:t> </a:t>
          </a:r>
          <a:r>
            <a:rPr lang="mk-MK" dirty="0"/>
            <a:t>на </a:t>
          </a:r>
          <a:r>
            <a:rPr lang="en-US" dirty="0" err="1"/>
            <a:t>овошје</a:t>
          </a:r>
          <a:r>
            <a:rPr lang="en-US" dirty="0"/>
            <a:t> и </a:t>
          </a:r>
          <a:r>
            <a:rPr lang="en-US" dirty="0" err="1"/>
            <a:t>зеленчук</a:t>
          </a:r>
          <a:endParaRPr lang="en-US" dirty="0"/>
        </a:p>
      </dgm:t>
    </dgm:pt>
    <dgm:pt modelId="{7AB9E7C3-9A47-4976-8EDB-71F9D89D5AB6}" type="parTrans" cxnId="{C981AE4F-876D-4C36-BCCE-8FDCE1482C00}">
      <dgm:prSet/>
      <dgm:spPr/>
      <dgm:t>
        <a:bodyPr/>
        <a:lstStyle/>
        <a:p>
          <a:endParaRPr lang="en-US"/>
        </a:p>
      </dgm:t>
    </dgm:pt>
    <dgm:pt modelId="{5515C286-3A99-40CC-A1BE-264E9687BE2D}" type="sibTrans" cxnId="{C981AE4F-876D-4C36-BCCE-8FDCE1482C00}">
      <dgm:prSet/>
      <dgm:spPr/>
      <dgm:t>
        <a:bodyPr/>
        <a:lstStyle/>
        <a:p>
          <a:endParaRPr lang="en-US"/>
        </a:p>
      </dgm:t>
    </dgm:pt>
    <dgm:pt modelId="{90730A78-2836-44B5-B533-83461470059B}">
      <dgm:prSet/>
      <dgm:spPr/>
      <dgm:t>
        <a:bodyPr/>
        <a:lstStyle/>
        <a:p>
          <a:pPr rtl="0"/>
          <a:r>
            <a:rPr lang="mk-MK" dirty="0"/>
            <a:t>Услужни дејности во угостителски објекти како келнери/</a:t>
          </a:r>
          <a:r>
            <a:rPr lang="mk-MK" dirty="0" err="1"/>
            <a:t>ки</a:t>
          </a:r>
          <a:r>
            <a:rPr lang="mk-MK" dirty="0"/>
            <a:t>, придружници/</a:t>
          </a:r>
          <a:r>
            <a:rPr lang="mk-MK" dirty="0" err="1"/>
            <a:t>чки</a:t>
          </a:r>
          <a:r>
            <a:rPr lang="mk-MK" dirty="0"/>
            <a:t> на маси со гости, танчери/</a:t>
          </a:r>
          <a:r>
            <a:rPr lang="mk-MK" dirty="0" err="1"/>
            <a:t>ки</a:t>
          </a:r>
          <a:endParaRPr lang="en-US" dirty="0"/>
        </a:p>
      </dgm:t>
    </dgm:pt>
    <dgm:pt modelId="{04A33C81-EBDA-4E3D-BF3A-ABBEA4EC6777}" type="parTrans" cxnId="{A94FF726-3017-4D33-9B12-091EED4A05BE}">
      <dgm:prSet/>
      <dgm:spPr/>
      <dgm:t>
        <a:bodyPr/>
        <a:lstStyle/>
        <a:p>
          <a:endParaRPr lang="en-US"/>
        </a:p>
      </dgm:t>
    </dgm:pt>
    <dgm:pt modelId="{C057D323-DCD6-4ED5-B949-8B5F749B9CA2}" type="sibTrans" cxnId="{A94FF726-3017-4D33-9B12-091EED4A05BE}">
      <dgm:prSet/>
      <dgm:spPr/>
      <dgm:t>
        <a:bodyPr/>
        <a:lstStyle/>
        <a:p>
          <a:endParaRPr lang="en-US"/>
        </a:p>
      </dgm:t>
    </dgm:pt>
    <dgm:pt modelId="{C9909203-874B-4023-ACC6-99BECFE10065}">
      <dgm:prSet/>
      <dgm:spPr/>
      <dgm:t>
        <a:bodyPr/>
        <a:lstStyle/>
        <a:p>
          <a:pPr rtl="0"/>
          <a:r>
            <a:rPr lang="mk-MK" dirty="0"/>
            <a:t>Р</a:t>
          </a:r>
          <a:r>
            <a:rPr lang="en-US" dirty="0" err="1"/>
            <a:t>абота</a:t>
          </a:r>
          <a:r>
            <a:rPr lang="en-US" dirty="0"/>
            <a:t> </a:t>
          </a:r>
          <a:r>
            <a:rPr lang="en-US" dirty="0" err="1"/>
            <a:t>на</a:t>
          </a:r>
          <a:r>
            <a:rPr lang="en-US" dirty="0"/>
            <a:t> </a:t>
          </a:r>
          <a:r>
            <a:rPr lang="en-US" dirty="0" err="1"/>
            <a:t>фарми</a:t>
          </a:r>
          <a:r>
            <a:rPr lang="en-US" dirty="0"/>
            <a:t>, </a:t>
          </a:r>
          <a:r>
            <a:rPr lang="mk-MK" dirty="0"/>
            <a:t>одгледување или чување на стока</a:t>
          </a:r>
          <a:endParaRPr lang="en-US" dirty="0"/>
        </a:p>
      </dgm:t>
    </dgm:pt>
    <dgm:pt modelId="{037D957D-FC53-4885-8CFF-C71646525BAB}" type="parTrans" cxnId="{B8B113B6-CED3-4CA5-89E6-810C56A6A991}">
      <dgm:prSet/>
      <dgm:spPr/>
      <dgm:t>
        <a:bodyPr/>
        <a:lstStyle/>
        <a:p>
          <a:endParaRPr lang="en-US"/>
        </a:p>
      </dgm:t>
    </dgm:pt>
    <dgm:pt modelId="{97092782-F964-4A61-88B2-87B5BC9E446D}" type="sibTrans" cxnId="{B8B113B6-CED3-4CA5-89E6-810C56A6A991}">
      <dgm:prSet/>
      <dgm:spPr/>
      <dgm:t>
        <a:bodyPr/>
        <a:lstStyle/>
        <a:p>
          <a:endParaRPr lang="en-US"/>
        </a:p>
      </dgm:t>
    </dgm:pt>
    <dgm:pt modelId="{44869DF2-DDAC-4CE0-8993-5EA587C1DDE3}">
      <dgm:prSet/>
      <dgm:spPr/>
      <dgm:t>
        <a:bodyPr/>
        <a:lstStyle/>
        <a:p>
          <a:pPr rtl="0"/>
          <a:r>
            <a:rPr lang="mk-MK" dirty="0"/>
            <a:t>Г</a:t>
          </a:r>
          <a:r>
            <a:rPr lang="en-US" dirty="0" err="1"/>
            <a:t>радежништво</a:t>
          </a:r>
          <a:r>
            <a:rPr lang="en-US" dirty="0"/>
            <a:t>, </a:t>
          </a:r>
          <a:r>
            <a:rPr lang="en-US" dirty="0" err="1"/>
            <a:t>рударство</a:t>
          </a:r>
          <a:r>
            <a:rPr lang="en-US" dirty="0"/>
            <a:t> </a:t>
          </a:r>
        </a:p>
      </dgm:t>
    </dgm:pt>
    <dgm:pt modelId="{4B8E0625-821E-4807-B791-2A2D5B07D39A}" type="parTrans" cxnId="{541B890E-559C-4FA9-BF45-20D5C51A6EA6}">
      <dgm:prSet/>
      <dgm:spPr/>
      <dgm:t>
        <a:bodyPr/>
        <a:lstStyle/>
        <a:p>
          <a:endParaRPr lang="en-US"/>
        </a:p>
      </dgm:t>
    </dgm:pt>
    <dgm:pt modelId="{DCF6EE05-2641-46B0-9D1B-ECF5B925457C}" type="sibTrans" cxnId="{541B890E-559C-4FA9-BF45-20D5C51A6EA6}">
      <dgm:prSet/>
      <dgm:spPr/>
      <dgm:t>
        <a:bodyPr/>
        <a:lstStyle/>
        <a:p>
          <a:endParaRPr lang="en-US"/>
        </a:p>
      </dgm:t>
    </dgm:pt>
    <dgm:pt modelId="{573D6304-C4F4-49F3-92A5-BC61F980ECAB}">
      <dgm:prSet/>
      <dgm:spPr/>
      <dgm:t>
        <a:bodyPr/>
        <a:lstStyle/>
        <a:p>
          <a:pPr rtl="0"/>
          <a:r>
            <a:rPr lang="mk-MK" dirty="0"/>
            <a:t>Работа во фабрики </a:t>
          </a:r>
          <a:r>
            <a:rPr lang="en-US" dirty="0" err="1"/>
            <a:t>како</a:t>
          </a:r>
          <a:r>
            <a:rPr lang="en-US" dirty="0"/>
            <a:t> </a:t>
          </a:r>
          <a:r>
            <a:rPr lang="en-US" dirty="0" err="1"/>
            <a:t>што</a:t>
          </a:r>
          <a:r>
            <a:rPr lang="en-US" dirty="0"/>
            <a:t> </a:t>
          </a:r>
          <a:r>
            <a:rPr lang="en-US" dirty="0" err="1"/>
            <a:t>се</a:t>
          </a:r>
          <a:r>
            <a:rPr lang="en-US" dirty="0"/>
            <a:t> </a:t>
          </a:r>
          <a:r>
            <a:rPr lang="en-US" dirty="0" err="1"/>
            <a:t>во</a:t>
          </a:r>
          <a:r>
            <a:rPr lang="en-US" dirty="0"/>
            <a:t> </a:t>
          </a:r>
          <a:r>
            <a:rPr lang="en-US" dirty="0" err="1"/>
            <a:t>текстилната</a:t>
          </a:r>
          <a:r>
            <a:rPr lang="en-US" dirty="0"/>
            <a:t> </a:t>
          </a:r>
          <a:r>
            <a:rPr lang="en-US" dirty="0" err="1"/>
            <a:t>индустрија</a:t>
          </a:r>
          <a:r>
            <a:rPr lang="en-US" dirty="0"/>
            <a:t>, </a:t>
          </a:r>
          <a:r>
            <a:rPr lang="en-US" dirty="0" err="1"/>
            <a:t>производството</a:t>
          </a:r>
          <a:r>
            <a:rPr lang="en-US" dirty="0"/>
            <a:t> и </a:t>
          </a:r>
          <a:r>
            <a:rPr lang="en-US" dirty="0" err="1"/>
            <a:t>пакувањето</a:t>
          </a:r>
          <a:endParaRPr lang="en-US" dirty="0"/>
        </a:p>
      </dgm:t>
    </dgm:pt>
    <dgm:pt modelId="{AA671685-8C07-470F-96B9-EBD4E2CF4733}" type="parTrans" cxnId="{C8BE6BFC-CAAC-4500-B339-BEB055A02A9C}">
      <dgm:prSet/>
      <dgm:spPr/>
      <dgm:t>
        <a:bodyPr/>
        <a:lstStyle/>
        <a:p>
          <a:endParaRPr lang="en-US"/>
        </a:p>
      </dgm:t>
    </dgm:pt>
    <dgm:pt modelId="{8CB68293-7EBB-4AD3-9C68-646D62B49737}" type="sibTrans" cxnId="{C8BE6BFC-CAAC-4500-B339-BEB055A02A9C}">
      <dgm:prSet/>
      <dgm:spPr/>
      <dgm:t>
        <a:bodyPr/>
        <a:lstStyle/>
        <a:p>
          <a:endParaRPr lang="en-US"/>
        </a:p>
      </dgm:t>
    </dgm:pt>
    <dgm:pt modelId="{595BB5A1-394A-4E6C-BB3D-C5E42714B355}" type="pres">
      <dgm:prSet presAssocID="{C690C3B6-B712-4FED-9561-8314AAAFF428}" presName="linear" presStyleCnt="0">
        <dgm:presLayoutVars>
          <dgm:animLvl val="lvl"/>
          <dgm:resizeHandles val="exact"/>
        </dgm:presLayoutVars>
      </dgm:prSet>
      <dgm:spPr/>
      <dgm:t>
        <a:bodyPr/>
        <a:lstStyle/>
        <a:p>
          <a:endParaRPr lang="en-US"/>
        </a:p>
      </dgm:t>
    </dgm:pt>
    <dgm:pt modelId="{5736F8AF-C5B8-4760-BC58-D57CE1707084}" type="pres">
      <dgm:prSet presAssocID="{B0935C74-1DBE-4777-A6D9-64B29345391C}" presName="parentText" presStyleLbl="node1" presStyleIdx="0" presStyleCnt="6">
        <dgm:presLayoutVars>
          <dgm:chMax val="0"/>
          <dgm:bulletEnabled val="1"/>
        </dgm:presLayoutVars>
      </dgm:prSet>
      <dgm:spPr/>
      <dgm:t>
        <a:bodyPr/>
        <a:lstStyle/>
        <a:p>
          <a:endParaRPr lang="en-US"/>
        </a:p>
      </dgm:t>
    </dgm:pt>
    <dgm:pt modelId="{3BC3F12A-A290-4068-AF4E-E7978D58BBA3}" type="pres">
      <dgm:prSet presAssocID="{2C3A8EFC-0927-4516-86F1-1736845DBF7C}" presName="spacer" presStyleCnt="0"/>
      <dgm:spPr/>
    </dgm:pt>
    <dgm:pt modelId="{18A8DAE1-03E3-411A-A6D6-97E64783F966}" type="pres">
      <dgm:prSet presAssocID="{A8F948E4-D534-4027-9F29-0F4CCFA78585}" presName="parentText" presStyleLbl="node1" presStyleIdx="1" presStyleCnt="6">
        <dgm:presLayoutVars>
          <dgm:chMax val="0"/>
          <dgm:bulletEnabled val="1"/>
        </dgm:presLayoutVars>
      </dgm:prSet>
      <dgm:spPr/>
      <dgm:t>
        <a:bodyPr/>
        <a:lstStyle/>
        <a:p>
          <a:endParaRPr lang="en-US"/>
        </a:p>
      </dgm:t>
    </dgm:pt>
    <dgm:pt modelId="{DD706D60-A993-4073-B16E-4F94DC99CA49}" type="pres">
      <dgm:prSet presAssocID="{5515C286-3A99-40CC-A1BE-264E9687BE2D}" presName="spacer" presStyleCnt="0"/>
      <dgm:spPr/>
    </dgm:pt>
    <dgm:pt modelId="{B35903C6-37B1-49FB-8FBE-1CBE37DF4DD0}" type="pres">
      <dgm:prSet presAssocID="{90730A78-2836-44B5-B533-83461470059B}" presName="parentText" presStyleLbl="node1" presStyleIdx="2" presStyleCnt="6">
        <dgm:presLayoutVars>
          <dgm:chMax val="0"/>
          <dgm:bulletEnabled val="1"/>
        </dgm:presLayoutVars>
      </dgm:prSet>
      <dgm:spPr/>
      <dgm:t>
        <a:bodyPr/>
        <a:lstStyle/>
        <a:p>
          <a:endParaRPr lang="en-US"/>
        </a:p>
      </dgm:t>
    </dgm:pt>
    <dgm:pt modelId="{59FF3039-4CA2-47D9-8C60-2F99DF301CE5}" type="pres">
      <dgm:prSet presAssocID="{C057D323-DCD6-4ED5-B949-8B5F749B9CA2}" presName="spacer" presStyleCnt="0"/>
      <dgm:spPr/>
    </dgm:pt>
    <dgm:pt modelId="{AFCD6A14-509A-429D-B3E1-4E23B2426BD5}" type="pres">
      <dgm:prSet presAssocID="{C9909203-874B-4023-ACC6-99BECFE10065}" presName="parentText" presStyleLbl="node1" presStyleIdx="3" presStyleCnt="6">
        <dgm:presLayoutVars>
          <dgm:chMax val="0"/>
          <dgm:bulletEnabled val="1"/>
        </dgm:presLayoutVars>
      </dgm:prSet>
      <dgm:spPr/>
      <dgm:t>
        <a:bodyPr/>
        <a:lstStyle/>
        <a:p>
          <a:endParaRPr lang="en-US"/>
        </a:p>
      </dgm:t>
    </dgm:pt>
    <dgm:pt modelId="{0AE36E16-B1B4-4915-8FDB-5C2CACF0B9B4}" type="pres">
      <dgm:prSet presAssocID="{97092782-F964-4A61-88B2-87B5BC9E446D}" presName="spacer" presStyleCnt="0"/>
      <dgm:spPr/>
    </dgm:pt>
    <dgm:pt modelId="{96FD7F29-C32F-4BE6-BBC1-CE60889723FF}" type="pres">
      <dgm:prSet presAssocID="{44869DF2-DDAC-4CE0-8993-5EA587C1DDE3}" presName="parentText" presStyleLbl="node1" presStyleIdx="4" presStyleCnt="6">
        <dgm:presLayoutVars>
          <dgm:chMax val="0"/>
          <dgm:bulletEnabled val="1"/>
        </dgm:presLayoutVars>
      </dgm:prSet>
      <dgm:spPr/>
      <dgm:t>
        <a:bodyPr/>
        <a:lstStyle/>
        <a:p>
          <a:endParaRPr lang="en-US"/>
        </a:p>
      </dgm:t>
    </dgm:pt>
    <dgm:pt modelId="{F3B1A74F-6133-4FD5-BD98-182BD4980872}" type="pres">
      <dgm:prSet presAssocID="{DCF6EE05-2641-46B0-9D1B-ECF5B925457C}" presName="spacer" presStyleCnt="0"/>
      <dgm:spPr/>
    </dgm:pt>
    <dgm:pt modelId="{9F7C95BC-33F2-4BE4-8E4F-C1CA51675A40}" type="pres">
      <dgm:prSet presAssocID="{573D6304-C4F4-49F3-92A5-BC61F980ECAB}" presName="parentText" presStyleLbl="node1" presStyleIdx="5" presStyleCnt="6">
        <dgm:presLayoutVars>
          <dgm:chMax val="0"/>
          <dgm:bulletEnabled val="1"/>
        </dgm:presLayoutVars>
      </dgm:prSet>
      <dgm:spPr/>
      <dgm:t>
        <a:bodyPr/>
        <a:lstStyle/>
        <a:p>
          <a:endParaRPr lang="en-US"/>
        </a:p>
      </dgm:t>
    </dgm:pt>
  </dgm:ptLst>
  <dgm:cxnLst>
    <dgm:cxn modelId="{8501D511-5E8D-4285-84B4-E17F4D2BF9ED}" srcId="{C690C3B6-B712-4FED-9561-8314AAAFF428}" destId="{B0935C74-1DBE-4777-A6D9-64B29345391C}" srcOrd="0" destOrd="0" parTransId="{21592BED-9495-40A4-B3C3-EF9893629EB8}" sibTransId="{2C3A8EFC-0927-4516-86F1-1736845DBF7C}"/>
    <dgm:cxn modelId="{C8BE6BFC-CAAC-4500-B339-BEB055A02A9C}" srcId="{C690C3B6-B712-4FED-9561-8314AAAFF428}" destId="{573D6304-C4F4-49F3-92A5-BC61F980ECAB}" srcOrd="5" destOrd="0" parTransId="{AA671685-8C07-470F-96B9-EBD4E2CF4733}" sibTransId="{8CB68293-7EBB-4AD3-9C68-646D62B49737}"/>
    <dgm:cxn modelId="{A94FF726-3017-4D33-9B12-091EED4A05BE}" srcId="{C690C3B6-B712-4FED-9561-8314AAAFF428}" destId="{90730A78-2836-44B5-B533-83461470059B}" srcOrd="2" destOrd="0" parTransId="{04A33C81-EBDA-4E3D-BF3A-ABBEA4EC6777}" sibTransId="{C057D323-DCD6-4ED5-B949-8B5F749B9CA2}"/>
    <dgm:cxn modelId="{6635B7FB-6B1D-4B30-B7E3-BAAF3D5F0B92}" type="presOf" srcId="{90730A78-2836-44B5-B533-83461470059B}" destId="{B35903C6-37B1-49FB-8FBE-1CBE37DF4DD0}" srcOrd="0" destOrd="0" presId="urn:microsoft.com/office/officeart/2005/8/layout/vList2"/>
    <dgm:cxn modelId="{A34018E2-2ACE-42BE-9BFD-D11A5C78632D}" type="presOf" srcId="{C690C3B6-B712-4FED-9561-8314AAAFF428}" destId="{595BB5A1-394A-4E6C-BB3D-C5E42714B355}" srcOrd="0" destOrd="0" presId="urn:microsoft.com/office/officeart/2005/8/layout/vList2"/>
    <dgm:cxn modelId="{C981AE4F-876D-4C36-BCCE-8FDCE1482C00}" srcId="{C690C3B6-B712-4FED-9561-8314AAAFF428}" destId="{A8F948E4-D534-4027-9F29-0F4CCFA78585}" srcOrd="1" destOrd="0" parTransId="{7AB9E7C3-9A47-4976-8EDB-71F9D89D5AB6}" sibTransId="{5515C286-3A99-40CC-A1BE-264E9687BE2D}"/>
    <dgm:cxn modelId="{122935C4-445A-4D29-9609-168AC920F4BF}" type="presOf" srcId="{A8F948E4-D534-4027-9F29-0F4CCFA78585}" destId="{18A8DAE1-03E3-411A-A6D6-97E64783F966}" srcOrd="0" destOrd="0" presId="urn:microsoft.com/office/officeart/2005/8/layout/vList2"/>
    <dgm:cxn modelId="{541B890E-559C-4FA9-BF45-20D5C51A6EA6}" srcId="{C690C3B6-B712-4FED-9561-8314AAAFF428}" destId="{44869DF2-DDAC-4CE0-8993-5EA587C1DDE3}" srcOrd="4" destOrd="0" parTransId="{4B8E0625-821E-4807-B791-2A2D5B07D39A}" sibTransId="{DCF6EE05-2641-46B0-9D1B-ECF5B925457C}"/>
    <dgm:cxn modelId="{B8B113B6-CED3-4CA5-89E6-810C56A6A991}" srcId="{C690C3B6-B712-4FED-9561-8314AAAFF428}" destId="{C9909203-874B-4023-ACC6-99BECFE10065}" srcOrd="3" destOrd="0" parTransId="{037D957D-FC53-4885-8CFF-C71646525BAB}" sibTransId="{97092782-F964-4A61-88B2-87B5BC9E446D}"/>
    <dgm:cxn modelId="{C976AB4B-2D91-40FC-A634-9C1B1AB1F513}" type="presOf" srcId="{44869DF2-DDAC-4CE0-8993-5EA587C1DDE3}" destId="{96FD7F29-C32F-4BE6-BBC1-CE60889723FF}" srcOrd="0" destOrd="0" presId="urn:microsoft.com/office/officeart/2005/8/layout/vList2"/>
    <dgm:cxn modelId="{97BF0F2A-436D-43BC-89A4-B987F3B54FD6}" type="presOf" srcId="{B0935C74-1DBE-4777-A6D9-64B29345391C}" destId="{5736F8AF-C5B8-4760-BC58-D57CE1707084}" srcOrd="0" destOrd="0" presId="urn:microsoft.com/office/officeart/2005/8/layout/vList2"/>
    <dgm:cxn modelId="{4329572B-E2FB-4A3D-AB98-83B38FF2F71D}" type="presOf" srcId="{573D6304-C4F4-49F3-92A5-BC61F980ECAB}" destId="{9F7C95BC-33F2-4BE4-8E4F-C1CA51675A40}" srcOrd="0" destOrd="0" presId="urn:microsoft.com/office/officeart/2005/8/layout/vList2"/>
    <dgm:cxn modelId="{3F4E744D-F150-472C-9390-7CDACEEF5D55}" type="presOf" srcId="{C9909203-874B-4023-ACC6-99BECFE10065}" destId="{AFCD6A14-509A-429D-B3E1-4E23B2426BD5}" srcOrd="0" destOrd="0" presId="urn:microsoft.com/office/officeart/2005/8/layout/vList2"/>
    <dgm:cxn modelId="{0115D243-77F2-44D6-ABF7-5D300D5734EE}" type="presParOf" srcId="{595BB5A1-394A-4E6C-BB3D-C5E42714B355}" destId="{5736F8AF-C5B8-4760-BC58-D57CE1707084}" srcOrd="0" destOrd="0" presId="urn:microsoft.com/office/officeart/2005/8/layout/vList2"/>
    <dgm:cxn modelId="{D20133F6-1852-40DB-81E0-E2254F383EAA}" type="presParOf" srcId="{595BB5A1-394A-4E6C-BB3D-C5E42714B355}" destId="{3BC3F12A-A290-4068-AF4E-E7978D58BBA3}" srcOrd="1" destOrd="0" presId="urn:microsoft.com/office/officeart/2005/8/layout/vList2"/>
    <dgm:cxn modelId="{2B2F94A7-7504-4737-9F3F-5468D5B4EF5F}" type="presParOf" srcId="{595BB5A1-394A-4E6C-BB3D-C5E42714B355}" destId="{18A8DAE1-03E3-411A-A6D6-97E64783F966}" srcOrd="2" destOrd="0" presId="urn:microsoft.com/office/officeart/2005/8/layout/vList2"/>
    <dgm:cxn modelId="{FFC946F7-6E1A-4A14-9CF2-33D3956B3FE4}" type="presParOf" srcId="{595BB5A1-394A-4E6C-BB3D-C5E42714B355}" destId="{DD706D60-A993-4073-B16E-4F94DC99CA49}" srcOrd="3" destOrd="0" presId="urn:microsoft.com/office/officeart/2005/8/layout/vList2"/>
    <dgm:cxn modelId="{3D9E2567-73A4-4978-BA93-DE890F746249}" type="presParOf" srcId="{595BB5A1-394A-4E6C-BB3D-C5E42714B355}" destId="{B35903C6-37B1-49FB-8FBE-1CBE37DF4DD0}" srcOrd="4" destOrd="0" presId="urn:microsoft.com/office/officeart/2005/8/layout/vList2"/>
    <dgm:cxn modelId="{9A1A59B2-B3F5-4C30-B20C-CDD2A11A962E}" type="presParOf" srcId="{595BB5A1-394A-4E6C-BB3D-C5E42714B355}" destId="{59FF3039-4CA2-47D9-8C60-2F99DF301CE5}" srcOrd="5" destOrd="0" presId="urn:microsoft.com/office/officeart/2005/8/layout/vList2"/>
    <dgm:cxn modelId="{C9C84468-25CD-4BB1-BB01-AF217B0BB3DF}" type="presParOf" srcId="{595BB5A1-394A-4E6C-BB3D-C5E42714B355}" destId="{AFCD6A14-509A-429D-B3E1-4E23B2426BD5}" srcOrd="6" destOrd="0" presId="urn:microsoft.com/office/officeart/2005/8/layout/vList2"/>
    <dgm:cxn modelId="{9C08BF48-F05D-46D6-A7D0-7022C46ED48F}" type="presParOf" srcId="{595BB5A1-394A-4E6C-BB3D-C5E42714B355}" destId="{0AE36E16-B1B4-4915-8FDB-5C2CACF0B9B4}" srcOrd="7" destOrd="0" presId="urn:microsoft.com/office/officeart/2005/8/layout/vList2"/>
    <dgm:cxn modelId="{BDDAC633-D191-4C6D-BACB-66768496A5D2}" type="presParOf" srcId="{595BB5A1-394A-4E6C-BB3D-C5E42714B355}" destId="{96FD7F29-C32F-4BE6-BBC1-CE60889723FF}" srcOrd="8" destOrd="0" presId="urn:microsoft.com/office/officeart/2005/8/layout/vList2"/>
    <dgm:cxn modelId="{B090149A-195B-4BDC-ADA1-7DE8A3C880C5}" type="presParOf" srcId="{595BB5A1-394A-4E6C-BB3D-C5E42714B355}" destId="{F3B1A74F-6133-4FD5-BD98-182BD4980872}" srcOrd="9" destOrd="0" presId="urn:microsoft.com/office/officeart/2005/8/layout/vList2"/>
    <dgm:cxn modelId="{0FD96A9B-7FFE-4DAC-A5E4-E95104A771AC}" type="presParOf" srcId="{595BB5A1-394A-4E6C-BB3D-C5E42714B355}" destId="{9F7C95BC-33F2-4BE4-8E4F-C1CA51675A40}"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BC8810-E493-401F-A227-70A5F7D7E9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7E0CF6-40B5-457A-8AB6-B2AEE1D8DA9F}">
      <dgm:prSet/>
      <dgm:spPr/>
      <dgm:t>
        <a:bodyPr/>
        <a:lstStyle/>
        <a:p>
          <a:pPr rtl="0"/>
          <a:r>
            <a:rPr lang="mk-MK" dirty="0"/>
            <a:t>Децата од двата пола, некогаш и помлади од 10 години се ангажираат  во домаќинства  преку ден и се враќаат доцна ноќта во своето семејство.</a:t>
          </a:r>
          <a:endParaRPr lang="en-US" dirty="0"/>
        </a:p>
      </dgm:t>
    </dgm:pt>
    <dgm:pt modelId="{755FFDE6-8DFB-44E6-BD6A-0F245A033F00}" type="parTrans" cxnId="{C0B1F8A6-9189-4456-9FB2-5F5BF2AD5B3A}">
      <dgm:prSet/>
      <dgm:spPr/>
      <dgm:t>
        <a:bodyPr/>
        <a:lstStyle/>
        <a:p>
          <a:endParaRPr lang="en-US"/>
        </a:p>
      </dgm:t>
    </dgm:pt>
    <dgm:pt modelId="{30D30A34-9D49-4957-BFD5-E79BA9C03C75}" type="sibTrans" cxnId="{C0B1F8A6-9189-4456-9FB2-5F5BF2AD5B3A}">
      <dgm:prSet/>
      <dgm:spPr/>
      <dgm:t>
        <a:bodyPr/>
        <a:lstStyle/>
        <a:p>
          <a:endParaRPr lang="en-US"/>
        </a:p>
      </dgm:t>
    </dgm:pt>
    <dgm:pt modelId="{8AC77A39-CED7-4DB4-91CF-2DC76E3A0EB1}">
      <dgm:prSet/>
      <dgm:spPr/>
      <dgm:t>
        <a:bodyPr/>
        <a:lstStyle/>
        <a:p>
          <a:pPr rtl="0"/>
          <a:r>
            <a:rPr lang="mk-MK" dirty="0"/>
            <a:t>Постарите деца, посебно девојчиња најчесто се вработуваат и живеат во домот на работодавачот.</a:t>
          </a:r>
          <a:endParaRPr lang="en-US" dirty="0"/>
        </a:p>
      </dgm:t>
    </dgm:pt>
    <dgm:pt modelId="{AB4BDAB4-D50E-42C7-8B63-2B69955D777A}" type="parTrans" cxnId="{7C13D641-FAC5-46E3-B7DC-59AE6970DD1F}">
      <dgm:prSet/>
      <dgm:spPr/>
      <dgm:t>
        <a:bodyPr/>
        <a:lstStyle/>
        <a:p>
          <a:endParaRPr lang="en-US"/>
        </a:p>
      </dgm:t>
    </dgm:pt>
    <dgm:pt modelId="{C7DFF375-665F-459A-83C8-F002C2191F5F}" type="sibTrans" cxnId="{7C13D641-FAC5-46E3-B7DC-59AE6970DD1F}">
      <dgm:prSet/>
      <dgm:spPr/>
      <dgm:t>
        <a:bodyPr/>
        <a:lstStyle/>
        <a:p>
          <a:endParaRPr lang="en-US"/>
        </a:p>
      </dgm:t>
    </dgm:pt>
    <dgm:pt modelId="{23951583-DD5B-4739-950E-AC28CF5E2186}">
      <dgm:prSet/>
      <dgm:spPr/>
      <dgm:t>
        <a:bodyPr/>
        <a:lstStyle/>
        <a:p>
          <a:pPr rtl="0"/>
          <a:r>
            <a:rPr lang="mk-MK" dirty="0"/>
            <a:t>Тие се најчесто под потполна контрола на работодавачот и членовите на неговото семејство, без можност да се образуваат.</a:t>
          </a:r>
          <a:r>
            <a:rPr lang="en-US" dirty="0"/>
            <a:t> </a:t>
          </a:r>
        </a:p>
      </dgm:t>
    </dgm:pt>
    <dgm:pt modelId="{EB95AB65-B83C-4ED7-9242-8532BA5367F0}" type="parTrans" cxnId="{5E6C25F2-FD19-4A60-8BBC-470B0E00BBAC}">
      <dgm:prSet/>
      <dgm:spPr/>
      <dgm:t>
        <a:bodyPr/>
        <a:lstStyle/>
        <a:p>
          <a:endParaRPr lang="en-US"/>
        </a:p>
      </dgm:t>
    </dgm:pt>
    <dgm:pt modelId="{0A1CC864-6AEF-4842-9C37-CF877F9560F6}" type="sibTrans" cxnId="{5E6C25F2-FD19-4A60-8BBC-470B0E00BBAC}">
      <dgm:prSet/>
      <dgm:spPr/>
      <dgm:t>
        <a:bodyPr/>
        <a:lstStyle/>
        <a:p>
          <a:endParaRPr lang="en-US"/>
        </a:p>
      </dgm:t>
    </dgm:pt>
    <dgm:pt modelId="{F62EFE23-974B-4788-869B-406585AE8E82}" type="pres">
      <dgm:prSet presAssocID="{5EBC8810-E493-401F-A227-70A5F7D7E9A0}" presName="linear" presStyleCnt="0">
        <dgm:presLayoutVars>
          <dgm:animLvl val="lvl"/>
          <dgm:resizeHandles val="exact"/>
        </dgm:presLayoutVars>
      </dgm:prSet>
      <dgm:spPr/>
      <dgm:t>
        <a:bodyPr/>
        <a:lstStyle/>
        <a:p>
          <a:endParaRPr lang="en-US"/>
        </a:p>
      </dgm:t>
    </dgm:pt>
    <dgm:pt modelId="{A8496242-3983-44E3-91AE-0CB54700985C}" type="pres">
      <dgm:prSet presAssocID="{6E7E0CF6-40B5-457A-8AB6-B2AEE1D8DA9F}" presName="parentText" presStyleLbl="node1" presStyleIdx="0" presStyleCnt="3">
        <dgm:presLayoutVars>
          <dgm:chMax val="0"/>
          <dgm:bulletEnabled val="1"/>
        </dgm:presLayoutVars>
      </dgm:prSet>
      <dgm:spPr/>
      <dgm:t>
        <a:bodyPr/>
        <a:lstStyle/>
        <a:p>
          <a:endParaRPr lang="en-US"/>
        </a:p>
      </dgm:t>
    </dgm:pt>
    <dgm:pt modelId="{AD16D212-920B-497B-8376-B4674070DD0B}" type="pres">
      <dgm:prSet presAssocID="{30D30A34-9D49-4957-BFD5-E79BA9C03C75}" presName="spacer" presStyleCnt="0"/>
      <dgm:spPr/>
    </dgm:pt>
    <dgm:pt modelId="{EF36CB7D-5018-4603-A23A-83A35184346C}" type="pres">
      <dgm:prSet presAssocID="{8AC77A39-CED7-4DB4-91CF-2DC76E3A0EB1}" presName="parentText" presStyleLbl="node1" presStyleIdx="1" presStyleCnt="3">
        <dgm:presLayoutVars>
          <dgm:chMax val="0"/>
          <dgm:bulletEnabled val="1"/>
        </dgm:presLayoutVars>
      </dgm:prSet>
      <dgm:spPr/>
      <dgm:t>
        <a:bodyPr/>
        <a:lstStyle/>
        <a:p>
          <a:endParaRPr lang="en-US"/>
        </a:p>
      </dgm:t>
    </dgm:pt>
    <dgm:pt modelId="{3FAB6ABA-2D44-4A7C-95F6-F1864FCDBBE6}" type="pres">
      <dgm:prSet presAssocID="{C7DFF375-665F-459A-83C8-F002C2191F5F}" presName="spacer" presStyleCnt="0"/>
      <dgm:spPr/>
    </dgm:pt>
    <dgm:pt modelId="{22C84655-12DF-4D88-83F2-B273C9FFDB8A}" type="pres">
      <dgm:prSet presAssocID="{23951583-DD5B-4739-950E-AC28CF5E2186}" presName="parentText" presStyleLbl="node1" presStyleIdx="2" presStyleCnt="3">
        <dgm:presLayoutVars>
          <dgm:chMax val="0"/>
          <dgm:bulletEnabled val="1"/>
        </dgm:presLayoutVars>
      </dgm:prSet>
      <dgm:spPr/>
      <dgm:t>
        <a:bodyPr/>
        <a:lstStyle/>
        <a:p>
          <a:endParaRPr lang="en-US"/>
        </a:p>
      </dgm:t>
    </dgm:pt>
  </dgm:ptLst>
  <dgm:cxnLst>
    <dgm:cxn modelId="{0D8247DD-DE65-4B9B-BEA1-A698F3D10C26}" type="presOf" srcId="{5EBC8810-E493-401F-A227-70A5F7D7E9A0}" destId="{F62EFE23-974B-4788-869B-406585AE8E82}" srcOrd="0" destOrd="0" presId="urn:microsoft.com/office/officeart/2005/8/layout/vList2"/>
    <dgm:cxn modelId="{C0B1F8A6-9189-4456-9FB2-5F5BF2AD5B3A}" srcId="{5EBC8810-E493-401F-A227-70A5F7D7E9A0}" destId="{6E7E0CF6-40B5-457A-8AB6-B2AEE1D8DA9F}" srcOrd="0" destOrd="0" parTransId="{755FFDE6-8DFB-44E6-BD6A-0F245A033F00}" sibTransId="{30D30A34-9D49-4957-BFD5-E79BA9C03C75}"/>
    <dgm:cxn modelId="{1F9FBE5F-E0B1-4E2F-9C89-47331A5B6B29}" type="presOf" srcId="{8AC77A39-CED7-4DB4-91CF-2DC76E3A0EB1}" destId="{EF36CB7D-5018-4603-A23A-83A35184346C}" srcOrd="0" destOrd="0" presId="urn:microsoft.com/office/officeart/2005/8/layout/vList2"/>
    <dgm:cxn modelId="{4C409897-B355-456A-A383-8ED9A3595478}" type="presOf" srcId="{23951583-DD5B-4739-950E-AC28CF5E2186}" destId="{22C84655-12DF-4D88-83F2-B273C9FFDB8A}" srcOrd="0" destOrd="0" presId="urn:microsoft.com/office/officeart/2005/8/layout/vList2"/>
    <dgm:cxn modelId="{7C13D641-FAC5-46E3-B7DC-59AE6970DD1F}" srcId="{5EBC8810-E493-401F-A227-70A5F7D7E9A0}" destId="{8AC77A39-CED7-4DB4-91CF-2DC76E3A0EB1}" srcOrd="1" destOrd="0" parTransId="{AB4BDAB4-D50E-42C7-8B63-2B69955D777A}" sibTransId="{C7DFF375-665F-459A-83C8-F002C2191F5F}"/>
    <dgm:cxn modelId="{5E6C25F2-FD19-4A60-8BBC-470B0E00BBAC}" srcId="{5EBC8810-E493-401F-A227-70A5F7D7E9A0}" destId="{23951583-DD5B-4739-950E-AC28CF5E2186}" srcOrd="2" destOrd="0" parTransId="{EB95AB65-B83C-4ED7-9242-8532BA5367F0}" sibTransId="{0A1CC864-6AEF-4842-9C37-CF877F9560F6}"/>
    <dgm:cxn modelId="{6A6190CA-DEC3-479E-8037-6367BCA6FC41}" type="presOf" srcId="{6E7E0CF6-40B5-457A-8AB6-B2AEE1D8DA9F}" destId="{A8496242-3983-44E3-91AE-0CB54700985C}" srcOrd="0" destOrd="0" presId="urn:microsoft.com/office/officeart/2005/8/layout/vList2"/>
    <dgm:cxn modelId="{8AC47D4E-3186-4403-B89A-2438786BC901}" type="presParOf" srcId="{F62EFE23-974B-4788-869B-406585AE8E82}" destId="{A8496242-3983-44E3-91AE-0CB54700985C}" srcOrd="0" destOrd="0" presId="urn:microsoft.com/office/officeart/2005/8/layout/vList2"/>
    <dgm:cxn modelId="{0B174C30-AAD3-499D-B6FB-7200A06B0054}" type="presParOf" srcId="{F62EFE23-974B-4788-869B-406585AE8E82}" destId="{AD16D212-920B-497B-8376-B4674070DD0B}" srcOrd="1" destOrd="0" presId="urn:microsoft.com/office/officeart/2005/8/layout/vList2"/>
    <dgm:cxn modelId="{EF4453B3-2E20-421C-8D80-217E5476C0A5}" type="presParOf" srcId="{F62EFE23-974B-4788-869B-406585AE8E82}" destId="{EF36CB7D-5018-4603-A23A-83A35184346C}" srcOrd="2" destOrd="0" presId="urn:microsoft.com/office/officeart/2005/8/layout/vList2"/>
    <dgm:cxn modelId="{D041C02A-46F3-4170-9E97-1F9AEEAE70C1}" type="presParOf" srcId="{F62EFE23-974B-4788-869B-406585AE8E82}" destId="{3FAB6ABA-2D44-4A7C-95F6-F1864FCDBBE6}" srcOrd="3" destOrd="0" presId="urn:microsoft.com/office/officeart/2005/8/layout/vList2"/>
    <dgm:cxn modelId="{BDBCD9A8-8D49-4B9B-BC0F-E30A8C39B8E5}" type="presParOf" srcId="{F62EFE23-974B-4788-869B-406585AE8E82}" destId="{22C84655-12DF-4D88-83F2-B273C9FFDB8A}"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56ABDB-1EAE-4AC4-8977-2771C2F097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FC7C988-7F58-4792-BFE5-64764D6CEEC9}">
      <dgm:prSet/>
      <dgm:spPr/>
      <dgm:t>
        <a:bodyPr/>
        <a:lstStyle/>
        <a:p>
          <a:pPr rtl="0"/>
          <a:r>
            <a:rPr lang="ru-RU" i="1" dirty="0"/>
            <a:t>Присилен брак</a:t>
          </a:r>
          <a:r>
            <a:rPr lang="ru-RU" dirty="0"/>
            <a:t>, </a:t>
          </a:r>
          <a:r>
            <a:rPr lang="mk-MK" i="1" dirty="0"/>
            <a:t>детски бракови-„невести по порачка“</a:t>
          </a:r>
          <a:r>
            <a:rPr lang="mk-MK" dirty="0"/>
            <a:t> најчесто  се случуваат со девојчиња на возраст од 14 – 16 години со лица од друг регион или најчесто од странство.</a:t>
          </a:r>
          <a:endParaRPr lang="en-US" dirty="0"/>
        </a:p>
      </dgm:t>
    </dgm:pt>
    <dgm:pt modelId="{B8F16463-1A39-4278-BBA5-4FF46FE33CFE}" type="parTrans" cxnId="{351F22A0-0CBC-4B11-A069-0017B69CA1F6}">
      <dgm:prSet/>
      <dgm:spPr/>
      <dgm:t>
        <a:bodyPr/>
        <a:lstStyle/>
        <a:p>
          <a:endParaRPr lang="en-US"/>
        </a:p>
      </dgm:t>
    </dgm:pt>
    <dgm:pt modelId="{85A5B523-6780-4002-9467-E1F669D0309D}" type="sibTrans" cxnId="{351F22A0-0CBC-4B11-A069-0017B69CA1F6}">
      <dgm:prSet/>
      <dgm:spPr/>
      <dgm:t>
        <a:bodyPr/>
        <a:lstStyle/>
        <a:p>
          <a:endParaRPr lang="en-US"/>
        </a:p>
      </dgm:t>
    </dgm:pt>
    <dgm:pt modelId="{B57AFCCC-46B0-4C49-86B0-20B89E358869}">
      <dgm:prSet custT="1"/>
      <dgm:spPr/>
      <dgm:t>
        <a:bodyPr/>
        <a:lstStyle/>
        <a:p>
          <a:pPr rtl="0"/>
          <a:r>
            <a:rPr lang="en-US" sz="1600" dirty="0"/>
            <a:t>Т</a:t>
          </a:r>
          <a:r>
            <a:rPr lang="mk-MK" sz="1600" dirty="0"/>
            <a:t>оа е</a:t>
          </a:r>
          <a:r>
            <a:rPr lang="en-US" sz="1600" dirty="0"/>
            <a:t> </a:t>
          </a:r>
          <a:r>
            <a:rPr lang="en-US" sz="1600" dirty="0" err="1"/>
            <a:t>параван</a:t>
          </a:r>
          <a:r>
            <a:rPr lang="en-US" sz="1600" dirty="0"/>
            <a:t> </a:t>
          </a:r>
          <a:r>
            <a:rPr lang="en-US" sz="1600" dirty="0" err="1"/>
            <a:t>зад</a:t>
          </a:r>
          <a:r>
            <a:rPr lang="en-US" sz="1600" dirty="0"/>
            <a:t> </a:t>
          </a:r>
          <a:r>
            <a:rPr lang="en-US" sz="1600" dirty="0" err="1"/>
            <a:t>кој</a:t>
          </a:r>
          <a:r>
            <a:rPr lang="en-US" sz="1600" dirty="0"/>
            <a:t> </a:t>
          </a:r>
          <a:r>
            <a:rPr lang="en-US" sz="1600" dirty="0" err="1"/>
            <a:t>се</a:t>
          </a:r>
          <a:r>
            <a:rPr lang="en-US" sz="1600" dirty="0"/>
            <a:t> </a:t>
          </a:r>
          <a:r>
            <a:rPr lang="en-US" sz="1600" dirty="0" err="1"/>
            <a:t>кријат</a:t>
          </a:r>
          <a:r>
            <a:rPr lang="en-US" sz="1600" dirty="0"/>
            <a:t> </a:t>
          </a:r>
          <a:r>
            <a:rPr lang="en-US" sz="1600" dirty="0" err="1"/>
            <a:t>криминалните</a:t>
          </a:r>
          <a:r>
            <a:rPr lang="en-US" sz="1600" dirty="0"/>
            <a:t> </a:t>
          </a:r>
          <a:r>
            <a:rPr lang="en-US" sz="1600" dirty="0" err="1"/>
            <a:t>организации</a:t>
          </a:r>
          <a:r>
            <a:rPr lang="en-US" sz="1600" dirty="0"/>
            <a:t> </a:t>
          </a:r>
          <a:r>
            <a:rPr lang="en-US" sz="1600" dirty="0" err="1"/>
            <a:t>за</a:t>
          </a:r>
          <a:r>
            <a:rPr lang="en-US" sz="1600" dirty="0"/>
            <a:t> </a:t>
          </a:r>
          <a:r>
            <a:rPr lang="en-US" sz="1600" dirty="0" err="1"/>
            <a:t>трговија</a:t>
          </a:r>
          <a:r>
            <a:rPr lang="en-US" sz="1600" dirty="0"/>
            <a:t> </a:t>
          </a:r>
          <a:r>
            <a:rPr lang="en-US" sz="1600" dirty="0" err="1"/>
            <a:t>со</a:t>
          </a:r>
          <a:r>
            <a:rPr lang="en-US" sz="1600" dirty="0"/>
            <a:t> </a:t>
          </a:r>
          <a:r>
            <a:rPr lang="en-US" sz="1600" dirty="0" err="1"/>
            <a:t>луѓе</a:t>
          </a:r>
          <a:r>
            <a:rPr lang="en-US" sz="1600" dirty="0"/>
            <a:t>, </a:t>
          </a:r>
          <a:r>
            <a:rPr lang="en-US" sz="1600" dirty="0" err="1"/>
            <a:t>во</a:t>
          </a:r>
          <a:r>
            <a:rPr lang="en-US" sz="1600" dirty="0"/>
            <a:t> </a:t>
          </a:r>
          <a:r>
            <a:rPr lang="en-US" sz="1600" dirty="0" err="1"/>
            <a:t>кои</a:t>
          </a:r>
          <a:r>
            <a:rPr lang="en-US" sz="1600" dirty="0"/>
            <a:t> </a:t>
          </a:r>
          <a:r>
            <a:rPr lang="en-US" sz="1600" dirty="0" err="1"/>
            <a:t>возрасни</a:t>
          </a:r>
          <a:r>
            <a:rPr lang="en-US" sz="1600" dirty="0"/>
            <a:t> и </a:t>
          </a:r>
          <a:r>
            <a:rPr lang="en-US" sz="1600" dirty="0" err="1"/>
            <a:t>девојчиња</a:t>
          </a:r>
          <a:r>
            <a:rPr lang="en-US" sz="1600" dirty="0"/>
            <a:t> </a:t>
          </a:r>
          <a:r>
            <a:rPr lang="en-US" sz="1600" dirty="0" err="1"/>
            <a:t>се</a:t>
          </a:r>
          <a:r>
            <a:rPr lang="en-US" sz="1600" dirty="0"/>
            <a:t> </a:t>
          </a:r>
          <a:r>
            <a:rPr lang="en-US" sz="1600" dirty="0" err="1"/>
            <a:t>нудат</a:t>
          </a:r>
          <a:r>
            <a:rPr lang="en-US" sz="1600" dirty="0"/>
            <a:t> </a:t>
          </a:r>
          <a:r>
            <a:rPr lang="en-US" sz="1600" dirty="0" err="1"/>
            <a:t>како</a:t>
          </a:r>
          <a:r>
            <a:rPr lang="en-US" sz="1600" dirty="0"/>
            <a:t> </a:t>
          </a:r>
          <a:r>
            <a:rPr lang="en-US" sz="1600" dirty="0" err="1"/>
            <a:t>невести</a:t>
          </a:r>
          <a:r>
            <a:rPr lang="en-US" sz="1600" dirty="0"/>
            <a:t>, </a:t>
          </a:r>
          <a:r>
            <a:rPr lang="en-US" sz="1600" dirty="0" err="1"/>
            <a:t>но</a:t>
          </a:r>
          <a:r>
            <a:rPr lang="en-US" sz="1600" dirty="0"/>
            <a:t> </a:t>
          </a:r>
          <a:r>
            <a:rPr lang="en-US" sz="1600" dirty="0" err="1"/>
            <a:t>приватно</a:t>
          </a:r>
          <a:r>
            <a:rPr lang="en-US" sz="1600" dirty="0"/>
            <a:t> </a:t>
          </a:r>
          <a:r>
            <a:rPr lang="en-US" sz="1600" dirty="0" err="1"/>
            <a:t>се</a:t>
          </a:r>
          <a:r>
            <a:rPr lang="en-US" sz="1600" dirty="0"/>
            <a:t> </a:t>
          </a:r>
          <a:r>
            <a:rPr lang="en-US" sz="1600" dirty="0" err="1"/>
            <a:t>продаваат</a:t>
          </a:r>
          <a:r>
            <a:rPr lang="en-US" sz="1600" dirty="0"/>
            <a:t> </a:t>
          </a:r>
          <a:r>
            <a:rPr lang="en-US" sz="1600" dirty="0" err="1"/>
            <a:t>за</a:t>
          </a:r>
          <a:r>
            <a:rPr lang="en-US" sz="1600" dirty="0"/>
            <a:t> </a:t>
          </a:r>
          <a:r>
            <a:rPr lang="en-US" sz="1600" dirty="0" err="1"/>
            <a:t>проституција</a:t>
          </a:r>
          <a:r>
            <a:rPr lang="en-US" sz="1600" dirty="0"/>
            <a:t>, </a:t>
          </a:r>
          <a:r>
            <a:rPr lang="en-US" sz="1600" dirty="0" err="1"/>
            <a:t>се</a:t>
          </a:r>
          <a:r>
            <a:rPr lang="en-US" sz="1600" dirty="0"/>
            <a:t> </a:t>
          </a:r>
          <a:r>
            <a:rPr lang="en-US" sz="1600" dirty="0" err="1"/>
            <a:t>присилуваат</a:t>
          </a:r>
          <a:r>
            <a:rPr lang="en-US" sz="1600" dirty="0"/>
            <a:t> </a:t>
          </a:r>
          <a:r>
            <a:rPr lang="en-US" sz="1600" dirty="0" err="1"/>
            <a:t>на</a:t>
          </a:r>
          <a:r>
            <a:rPr lang="en-US" sz="1600" dirty="0"/>
            <a:t> </a:t>
          </a:r>
          <a:r>
            <a:rPr lang="en-US" sz="1600" dirty="0" err="1"/>
            <a:t>брак</a:t>
          </a:r>
          <a:r>
            <a:rPr lang="en-US" sz="1600" dirty="0"/>
            <a:t> </a:t>
          </a:r>
          <a:r>
            <a:rPr lang="en-US" sz="1600" dirty="0" err="1"/>
            <a:t>или</a:t>
          </a:r>
          <a:r>
            <a:rPr lang="en-US" sz="1600" dirty="0"/>
            <a:t> </a:t>
          </a:r>
          <a:r>
            <a:rPr lang="en-US" sz="1600" dirty="0" err="1"/>
            <a:t>се</a:t>
          </a:r>
          <a:r>
            <a:rPr lang="en-US" sz="1600" dirty="0"/>
            <a:t> </a:t>
          </a:r>
          <a:r>
            <a:rPr lang="en-US" sz="1600" dirty="0" err="1"/>
            <a:t>држат</a:t>
          </a:r>
          <a:r>
            <a:rPr lang="en-US" sz="1600" dirty="0"/>
            <a:t> </a:t>
          </a:r>
          <a:r>
            <a:rPr lang="en-US" sz="1600" dirty="0" err="1"/>
            <a:t>во</a:t>
          </a:r>
          <a:r>
            <a:rPr lang="en-US" sz="1600" dirty="0"/>
            <a:t> </a:t>
          </a:r>
          <a:r>
            <a:rPr lang="en-US" sz="1600" dirty="0" err="1"/>
            <a:t>домашно</a:t>
          </a:r>
          <a:r>
            <a:rPr lang="en-US" sz="1600" dirty="0"/>
            <a:t> </a:t>
          </a:r>
          <a:r>
            <a:rPr lang="en-US" sz="1600" dirty="0" err="1"/>
            <a:t>ропство</a:t>
          </a:r>
          <a:r>
            <a:rPr lang="mk-MK" sz="1600" dirty="0"/>
            <a:t>.</a:t>
          </a:r>
          <a:endParaRPr lang="en-US" sz="1600" dirty="0"/>
        </a:p>
      </dgm:t>
    </dgm:pt>
    <dgm:pt modelId="{0ACFF1E4-5483-4CD8-9CBB-2A68B876AA7B}" type="parTrans" cxnId="{5CB8DDD4-EE10-4C53-8D06-C226029CF15D}">
      <dgm:prSet/>
      <dgm:spPr/>
      <dgm:t>
        <a:bodyPr/>
        <a:lstStyle/>
        <a:p>
          <a:endParaRPr lang="en-US"/>
        </a:p>
      </dgm:t>
    </dgm:pt>
    <dgm:pt modelId="{DCD2A94F-6EDE-4439-B927-8B584167FF26}" type="sibTrans" cxnId="{5CB8DDD4-EE10-4C53-8D06-C226029CF15D}">
      <dgm:prSet/>
      <dgm:spPr/>
      <dgm:t>
        <a:bodyPr/>
        <a:lstStyle/>
        <a:p>
          <a:endParaRPr lang="en-US"/>
        </a:p>
      </dgm:t>
    </dgm:pt>
    <dgm:pt modelId="{36FDCDAF-E12E-4FF4-8966-A0E590273D2B}">
      <dgm:prSet custT="1"/>
      <dgm:spPr/>
      <dgm:t>
        <a:bodyPr/>
        <a:lstStyle/>
        <a:p>
          <a:pPr rtl="0"/>
          <a:r>
            <a:rPr lang="mk-MK" sz="1600" dirty="0"/>
            <a:t>Процесот обично почнува преку агенции за посредување, преку посредник (познаник, роднина) кој живее во странство</a:t>
          </a:r>
          <a:r>
            <a:rPr lang="en-US" sz="1600" dirty="0"/>
            <a:t>.</a:t>
          </a:r>
        </a:p>
      </dgm:t>
    </dgm:pt>
    <dgm:pt modelId="{12095230-0566-4F76-AA4C-4452CA465ACF}" type="parTrans" cxnId="{CA35E146-9B70-44F5-A793-1A5DF8821FAB}">
      <dgm:prSet/>
      <dgm:spPr/>
      <dgm:t>
        <a:bodyPr/>
        <a:lstStyle/>
        <a:p>
          <a:endParaRPr lang="en-US"/>
        </a:p>
      </dgm:t>
    </dgm:pt>
    <dgm:pt modelId="{2C869742-9633-48C0-AE2E-C505D32C577F}" type="sibTrans" cxnId="{CA35E146-9B70-44F5-A793-1A5DF8821FAB}">
      <dgm:prSet/>
      <dgm:spPr/>
      <dgm:t>
        <a:bodyPr/>
        <a:lstStyle/>
        <a:p>
          <a:endParaRPr lang="en-US"/>
        </a:p>
      </dgm:t>
    </dgm:pt>
    <dgm:pt modelId="{62209B20-3CCF-42B3-821B-471C27FB15E8}">
      <dgm:prSet custT="1"/>
      <dgm:spPr/>
      <dgm:t>
        <a:bodyPr/>
        <a:lstStyle/>
        <a:p>
          <a:pPr rtl="0"/>
          <a:r>
            <a:rPr lang="ru-RU" sz="1600" dirty="0"/>
            <a:t>Легално/</a:t>
          </a:r>
          <a:r>
            <a:rPr lang="mk-MK" sz="1600" dirty="0"/>
            <a:t>илегално, децата се  пренесуваат во земјата на дестинација кај нарачателите и завршуваат како жртва на ТЛ за слугување, питачење, вршење на криминални активности</a:t>
          </a:r>
          <a:r>
            <a:rPr lang="en-US" sz="1600" dirty="0"/>
            <a:t>.</a:t>
          </a:r>
          <a:endParaRPr lang="en-US" sz="1500" dirty="0"/>
        </a:p>
      </dgm:t>
    </dgm:pt>
    <dgm:pt modelId="{3CF094AF-1851-4779-9378-DB3C80C9B682}" type="parTrans" cxnId="{E403146D-C723-44F6-BCD5-7979DB640B6F}">
      <dgm:prSet/>
      <dgm:spPr/>
      <dgm:t>
        <a:bodyPr/>
        <a:lstStyle/>
        <a:p>
          <a:endParaRPr lang="en-US"/>
        </a:p>
      </dgm:t>
    </dgm:pt>
    <dgm:pt modelId="{72E7F940-0BAF-43AE-AA83-725DFB60C36D}" type="sibTrans" cxnId="{E403146D-C723-44F6-BCD5-7979DB640B6F}">
      <dgm:prSet/>
      <dgm:spPr/>
      <dgm:t>
        <a:bodyPr/>
        <a:lstStyle/>
        <a:p>
          <a:endParaRPr lang="en-US"/>
        </a:p>
      </dgm:t>
    </dgm:pt>
    <dgm:pt modelId="{B081A130-A4CB-4B30-B6A6-8B1D00D54CCA}" type="pres">
      <dgm:prSet presAssocID="{8556ABDB-1EAE-4AC4-8977-2771C2F097A9}" presName="Name0" presStyleCnt="0">
        <dgm:presLayoutVars>
          <dgm:dir/>
          <dgm:animLvl val="lvl"/>
          <dgm:resizeHandles val="exact"/>
        </dgm:presLayoutVars>
      </dgm:prSet>
      <dgm:spPr/>
      <dgm:t>
        <a:bodyPr/>
        <a:lstStyle/>
        <a:p>
          <a:endParaRPr lang="en-US"/>
        </a:p>
      </dgm:t>
    </dgm:pt>
    <dgm:pt modelId="{0C06CA09-E9D9-4782-B8E8-7C17CC09BFE6}" type="pres">
      <dgm:prSet presAssocID="{6FC7C988-7F58-4792-BFE5-64764D6CEEC9}" presName="linNode" presStyleCnt="0"/>
      <dgm:spPr/>
    </dgm:pt>
    <dgm:pt modelId="{F22625C5-3163-4559-82CC-5E08F67DABFE}" type="pres">
      <dgm:prSet presAssocID="{6FC7C988-7F58-4792-BFE5-64764D6CEEC9}" presName="parentText" presStyleLbl="node1" presStyleIdx="0" presStyleCnt="1">
        <dgm:presLayoutVars>
          <dgm:chMax val="1"/>
          <dgm:bulletEnabled val="1"/>
        </dgm:presLayoutVars>
      </dgm:prSet>
      <dgm:spPr/>
      <dgm:t>
        <a:bodyPr/>
        <a:lstStyle/>
        <a:p>
          <a:endParaRPr lang="en-US"/>
        </a:p>
      </dgm:t>
    </dgm:pt>
    <dgm:pt modelId="{28B6972F-C297-4FB5-88A8-89A959157632}" type="pres">
      <dgm:prSet presAssocID="{6FC7C988-7F58-4792-BFE5-64764D6CEEC9}" presName="descendantText" presStyleLbl="alignAccFollowNode1" presStyleIdx="0" presStyleCnt="1" custScaleY="122103">
        <dgm:presLayoutVars>
          <dgm:bulletEnabled val="1"/>
        </dgm:presLayoutVars>
      </dgm:prSet>
      <dgm:spPr/>
      <dgm:t>
        <a:bodyPr/>
        <a:lstStyle/>
        <a:p>
          <a:endParaRPr lang="en-US"/>
        </a:p>
      </dgm:t>
    </dgm:pt>
  </dgm:ptLst>
  <dgm:cxnLst>
    <dgm:cxn modelId="{54E9E211-F5E2-463B-8838-008407FA2432}" type="presOf" srcId="{B57AFCCC-46B0-4C49-86B0-20B89E358869}" destId="{28B6972F-C297-4FB5-88A8-89A959157632}" srcOrd="0" destOrd="0" presId="urn:microsoft.com/office/officeart/2005/8/layout/vList5"/>
    <dgm:cxn modelId="{5CB8DDD4-EE10-4C53-8D06-C226029CF15D}" srcId="{6FC7C988-7F58-4792-BFE5-64764D6CEEC9}" destId="{B57AFCCC-46B0-4C49-86B0-20B89E358869}" srcOrd="0" destOrd="0" parTransId="{0ACFF1E4-5483-4CD8-9CBB-2A68B876AA7B}" sibTransId="{DCD2A94F-6EDE-4439-B927-8B584167FF26}"/>
    <dgm:cxn modelId="{E403146D-C723-44F6-BCD5-7979DB640B6F}" srcId="{6FC7C988-7F58-4792-BFE5-64764D6CEEC9}" destId="{62209B20-3CCF-42B3-821B-471C27FB15E8}" srcOrd="2" destOrd="0" parTransId="{3CF094AF-1851-4779-9378-DB3C80C9B682}" sibTransId="{72E7F940-0BAF-43AE-AA83-725DFB60C36D}"/>
    <dgm:cxn modelId="{CA35E146-9B70-44F5-A793-1A5DF8821FAB}" srcId="{6FC7C988-7F58-4792-BFE5-64764D6CEEC9}" destId="{36FDCDAF-E12E-4FF4-8966-A0E590273D2B}" srcOrd="1" destOrd="0" parTransId="{12095230-0566-4F76-AA4C-4452CA465ACF}" sibTransId="{2C869742-9633-48C0-AE2E-C505D32C577F}"/>
    <dgm:cxn modelId="{F2F85C1D-7C56-418A-938D-2E9D077B153D}" type="presOf" srcId="{6FC7C988-7F58-4792-BFE5-64764D6CEEC9}" destId="{F22625C5-3163-4559-82CC-5E08F67DABFE}" srcOrd="0" destOrd="0" presId="urn:microsoft.com/office/officeart/2005/8/layout/vList5"/>
    <dgm:cxn modelId="{CE4427CD-655B-4896-8370-1E078FCC867F}" type="presOf" srcId="{62209B20-3CCF-42B3-821B-471C27FB15E8}" destId="{28B6972F-C297-4FB5-88A8-89A959157632}" srcOrd="0" destOrd="2" presId="urn:microsoft.com/office/officeart/2005/8/layout/vList5"/>
    <dgm:cxn modelId="{5EFA02E8-6091-4833-A373-CBBD21D34D75}" type="presOf" srcId="{36FDCDAF-E12E-4FF4-8966-A0E590273D2B}" destId="{28B6972F-C297-4FB5-88A8-89A959157632}" srcOrd="0" destOrd="1" presId="urn:microsoft.com/office/officeart/2005/8/layout/vList5"/>
    <dgm:cxn modelId="{351F22A0-0CBC-4B11-A069-0017B69CA1F6}" srcId="{8556ABDB-1EAE-4AC4-8977-2771C2F097A9}" destId="{6FC7C988-7F58-4792-BFE5-64764D6CEEC9}" srcOrd="0" destOrd="0" parTransId="{B8F16463-1A39-4278-BBA5-4FF46FE33CFE}" sibTransId="{85A5B523-6780-4002-9467-E1F669D0309D}"/>
    <dgm:cxn modelId="{1B2EB118-41CC-4C53-A98D-235DB2976512}" type="presOf" srcId="{8556ABDB-1EAE-4AC4-8977-2771C2F097A9}" destId="{B081A130-A4CB-4B30-B6A6-8B1D00D54CCA}" srcOrd="0" destOrd="0" presId="urn:microsoft.com/office/officeart/2005/8/layout/vList5"/>
    <dgm:cxn modelId="{5EF87586-9BBB-4FCA-98EC-A6E5FBE3CC67}" type="presParOf" srcId="{B081A130-A4CB-4B30-B6A6-8B1D00D54CCA}" destId="{0C06CA09-E9D9-4782-B8E8-7C17CC09BFE6}" srcOrd="0" destOrd="0" presId="urn:microsoft.com/office/officeart/2005/8/layout/vList5"/>
    <dgm:cxn modelId="{F8929C84-A461-43D9-97CC-A80179F8573F}" type="presParOf" srcId="{0C06CA09-E9D9-4782-B8E8-7C17CC09BFE6}" destId="{F22625C5-3163-4559-82CC-5E08F67DABFE}" srcOrd="0" destOrd="0" presId="urn:microsoft.com/office/officeart/2005/8/layout/vList5"/>
    <dgm:cxn modelId="{015BEDC2-B890-4782-A43C-86A0FD01EC8C}" type="presParOf" srcId="{0C06CA09-E9D9-4782-B8E8-7C17CC09BFE6}" destId="{28B6972F-C297-4FB5-88A8-89A95915763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725419-32E4-4D90-848F-0E8AF71F78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A6F50C2-3542-4A04-8768-F28073DF322D}">
      <dgm:prSet/>
      <dgm:spPr/>
      <dgm:t>
        <a:bodyPr/>
        <a:lstStyle/>
        <a:p>
          <a:pPr rtl="0"/>
          <a:r>
            <a:rPr lang="mk-MK" dirty="0"/>
            <a:t>Претставува принудување на децата на разни начини да изнудуваат пари од луѓето на улица.</a:t>
          </a:r>
          <a:endParaRPr lang="en-US" dirty="0"/>
        </a:p>
      </dgm:t>
    </dgm:pt>
    <dgm:pt modelId="{113F0CF4-D281-4AF3-AEEE-DFD374234E9E}" type="parTrans" cxnId="{66E223E9-D381-4DE2-9657-DD0DFDBE2A28}">
      <dgm:prSet/>
      <dgm:spPr/>
      <dgm:t>
        <a:bodyPr/>
        <a:lstStyle/>
        <a:p>
          <a:endParaRPr lang="en-US"/>
        </a:p>
      </dgm:t>
    </dgm:pt>
    <dgm:pt modelId="{737D6E86-5903-45BD-9639-72136472C123}" type="sibTrans" cxnId="{66E223E9-D381-4DE2-9657-DD0DFDBE2A28}">
      <dgm:prSet/>
      <dgm:spPr/>
      <dgm:t>
        <a:bodyPr/>
        <a:lstStyle/>
        <a:p>
          <a:endParaRPr lang="en-US"/>
        </a:p>
      </dgm:t>
    </dgm:pt>
    <dgm:pt modelId="{B1436CE5-E84E-4DC3-BC79-2C1604B0DF73}">
      <dgm:prSet/>
      <dgm:spPr/>
      <dgm:t>
        <a:bodyPr/>
        <a:lstStyle/>
        <a:p>
          <a:pPr rtl="0"/>
          <a:r>
            <a:rPr lang="mk-MK" dirty="0"/>
            <a:t>За оваа активност се користат деца бидејќи тие најлесно предизвикуваат жал кај минувачите и со нив организаторот лесно манипулира. </a:t>
          </a:r>
          <a:endParaRPr lang="en-US" dirty="0"/>
        </a:p>
      </dgm:t>
    </dgm:pt>
    <dgm:pt modelId="{328D6308-C30F-4891-B596-7339ED3CB0FE}" type="parTrans" cxnId="{9FFAD26A-59B5-4A78-9EA4-8874CB4FD9AB}">
      <dgm:prSet/>
      <dgm:spPr/>
      <dgm:t>
        <a:bodyPr/>
        <a:lstStyle/>
        <a:p>
          <a:endParaRPr lang="en-US"/>
        </a:p>
      </dgm:t>
    </dgm:pt>
    <dgm:pt modelId="{59D6385D-0A17-460F-B847-60714993C1FE}" type="sibTrans" cxnId="{9FFAD26A-59B5-4A78-9EA4-8874CB4FD9AB}">
      <dgm:prSet/>
      <dgm:spPr/>
      <dgm:t>
        <a:bodyPr/>
        <a:lstStyle/>
        <a:p>
          <a:endParaRPr lang="en-US"/>
        </a:p>
      </dgm:t>
    </dgm:pt>
    <dgm:pt modelId="{C20E1387-D226-4DB1-B75C-CF81F13D0625}">
      <dgm:prSet/>
      <dgm:spPr/>
      <dgm:t>
        <a:bodyPr/>
        <a:lstStyle/>
        <a:p>
          <a:pPr rtl="0"/>
          <a:endParaRPr lang="en-US" dirty="0"/>
        </a:p>
        <a:p>
          <a:pPr rtl="0"/>
          <a:r>
            <a:rPr lang="mk-MK" dirty="0"/>
            <a:t>Нив ги следи возрасно лице кое им ги собира парите. </a:t>
          </a:r>
          <a:endParaRPr lang="en-US" dirty="0"/>
        </a:p>
      </dgm:t>
    </dgm:pt>
    <dgm:pt modelId="{238F4D38-1897-4062-90E5-F59935710EF7}" type="parTrans" cxnId="{A6973303-7CC2-4B84-8D5A-16AEBE1BE955}">
      <dgm:prSet/>
      <dgm:spPr/>
      <dgm:t>
        <a:bodyPr/>
        <a:lstStyle/>
        <a:p>
          <a:endParaRPr lang="en-US"/>
        </a:p>
      </dgm:t>
    </dgm:pt>
    <dgm:pt modelId="{7F5C766E-3F52-42E1-983B-E0480E29B589}" type="sibTrans" cxnId="{A6973303-7CC2-4B84-8D5A-16AEBE1BE955}">
      <dgm:prSet/>
      <dgm:spPr/>
      <dgm:t>
        <a:bodyPr/>
        <a:lstStyle/>
        <a:p>
          <a:endParaRPr lang="en-US"/>
        </a:p>
      </dgm:t>
    </dgm:pt>
    <dgm:pt modelId="{CC7EF271-29D3-4606-A3C8-DB24F46938ED}">
      <dgm:prSet/>
      <dgm:spPr/>
      <dgm:t>
        <a:bodyPr/>
        <a:lstStyle/>
        <a:p>
          <a:pPr rtl="0"/>
          <a:r>
            <a:rPr lang="mk-MK"/>
            <a:t>Децата се принудени да ја работат оваа работа, во спротивно ќе бидат физички казнети,</a:t>
          </a:r>
          <a:endParaRPr lang="en-US"/>
        </a:p>
      </dgm:t>
    </dgm:pt>
    <dgm:pt modelId="{5ED19005-520E-470C-A77E-AEAD8C19BD02}" type="parTrans" cxnId="{B2B25318-C71A-456A-8CDC-95985037B1AF}">
      <dgm:prSet/>
      <dgm:spPr/>
      <dgm:t>
        <a:bodyPr/>
        <a:lstStyle/>
        <a:p>
          <a:endParaRPr lang="en-US"/>
        </a:p>
      </dgm:t>
    </dgm:pt>
    <dgm:pt modelId="{646E03E4-D1FD-41F7-B22C-0F49ACD5CC53}" type="sibTrans" cxnId="{B2B25318-C71A-456A-8CDC-95985037B1AF}">
      <dgm:prSet/>
      <dgm:spPr/>
      <dgm:t>
        <a:bodyPr/>
        <a:lstStyle/>
        <a:p>
          <a:endParaRPr lang="en-US"/>
        </a:p>
      </dgm:t>
    </dgm:pt>
    <dgm:pt modelId="{B0CEA09D-4B12-4331-9A27-C14BB5971FF2}">
      <dgm:prSet/>
      <dgm:spPr/>
      <dgm:t>
        <a:bodyPr/>
        <a:lstStyle/>
        <a:p>
          <a:pPr rtl="0"/>
          <a:r>
            <a:rPr lang="mk-MK"/>
            <a:t>изгладнувани,</a:t>
          </a:r>
          <a:endParaRPr lang="en-US"/>
        </a:p>
      </dgm:t>
    </dgm:pt>
    <dgm:pt modelId="{FD902A3C-8479-4712-B13E-DA59C0B0E331}" type="parTrans" cxnId="{773EBA55-818A-4EE4-989C-F3B7EBEB9B66}">
      <dgm:prSet/>
      <dgm:spPr/>
      <dgm:t>
        <a:bodyPr/>
        <a:lstStyle/>
        <a:p>
          <a:endParaRPr lang="en-US"/>
        </a:p>
      </dgm:t>
    </dgm:pt>
    <dgm:pt modelId="{09B5A042-2371-4B69-9B27-7C65CB08852D}" type="sibTrans" cxnId="{773EBA55-818A-4EE4-989C-F3B7EBEB9B66}">
      <dgm:prSet/>
      <dgm:spPr/>
      <dgm:t>
        <a:bodyPr/>
        <a:lstStyle/>
        <a:p>
          <a:endParaRPr lang="en-US"/>
        </a:p>
      </dgm:t>
    </dgm:pt>
    <dgm:pt modelId="{2DA806FB-3404-4FB7-A41F-BCADDD4F0BDD}">
      <dgm:prSet/>
      <dgm:spPr/>
      <dgm:t>
        <a:bodyPr/>
        <a:lstStyle/>
        <a:p>
          <a:pPr rtl="0"/>
          <a:r>
            <a:rPr lang="mk-MK" dirty="0"/>
            <a:t>За принудно питачење се користат и деца со попреченост.</a:t>
          </a:r>
          <a:r>
            <a:rPr lang="en-US" dirty="0"/>
            <a:t> </a:t>
          </a:r>
        </a:p>
      </dgm:t>
    </dgm:pt>
    <dgm:pt modelId="{56F90596-7E6A-41EE-9DF4-D3A6F284ADFA}" type="parTrans" cxnId="{78D7ED19-2241-4175-A07E-6BF97824B728}">
      <dgm:prSet/>
      <dgm:spPr/>
      <dgm:t>
        <a:bodyPr/>
        <a:lstStyle/>
        <a:p>
          <a:endParaRPr lang="en-US"/>
        </a:p>
      </dgm:t>
    </dgm:pt>
    <dgm:pt modelId="{A94073C7-9634-457E-BA74-A3FF52DE005E}" type="sibTrans" cxnId="{78D7ED19-2241-4175-A07E-6BF97824B728}">
      <dgm:prSet/>
      <dgm:spPr/>
      <dgm:t>
        <a:bodyPr/>
        <a:lstStyle/>
        <a:p>
          <a:endParaRPr lang="en-US"/>
        </a:p>
      </dgm:t>
    </dgm:pt>
    <dgm:pt modelId="{91D8047B-E523-4DA3-A76D-9DBBCF889E7E}" type="pres">
      <dgm:prSet presAssocID="{9A725419-32E4-4D90-848F-0E8AF71F780D}" presName="vert0" presStyleCnt="0">
        <dgm:presLayoutVars>
          <dgm:dir/>
          <dgm:animOne val="branch"/>
          <dgm:animLvl val="lvl"/>
        </dgm:presLayoutVars>
      </dgm:prSet>
      <dgm:spPr/>
      <dgm:t>
        <a:bodyPr/>
        <a:lstStyle/>
        <a:p>
          <a:endParaRPr lang="en-US"/>
        </a:p>
      </dgm:t>
    </dgm:pt>
    <dgm:pt modelId="{A4989197-980D-4845-BD49-DE01C4ECFA15}" type="pres">
      <dgm:prSet presAssocID="{BA6F50C2-3542-4A04-8768-F28073DF322D}" presName="thickLine" presStyleLbl="alignNode1" presStyleIdx="0" presStyleCnt="6"/>
      <dgm:spPr/>
    </dgm:pt>
    <dgm:pt modelId="{6275F2D0-5A86-46B2-803A-6572A00F80E0}" type="pres">
      <dgm:prSet presAssocID="{BA6F50C2-3542-4A04-8768-F28073DF322D}" presName="horz1" presStyleCnt="0"/>
      <dgm:spPr/>
    </dgm:pt>
    <dgm:pt modelId="{46FE2547-659F-45E4-9AB6-DA8CE7B5FF49}" type="pres">
      <dgm:prSet presAssocID="{BA6F50C2-3542-4A04-8768-F28073DF322D}" presName="tx1" presStyleLbl="revTx" presStyleIdx="0" presStyleCnt="6"/>
      <dgm:spPr/>
      <dgm:t>
        <a:bodyPr/>
        <a:lstStyle/>
        <a:p>
          <a:endParaRPr lang="en-US"/>
        </a:p>
      </dgm:t>
    </dgm:pt>
    <dgm:pt modelId="{554EB7D4-AF50-4BCC-8F19-79F20E8FD104}" type="pres">
      <dgm:prSet presAssocID="{BA6F50C2-3542-4A04-8768-F28073DF322D}" presName="vert1" presStyleCnt="0"/>
      <dgm:spPr/>
    </dgm:pt>
    <dgm:pt modelId="{9F2D20C6-A2B3-476A-9531-85C715F7EC1C}" type="pres">
      <dgm:prSet presAssocID="{B1436CE5-E84E-4DC3-BC79-2C1604B0DF73}" presName="thickLine" presStyleLbl="alignNode1" presStyleIdx="1" presStyleCnt="6"/>
      <dgm:spPr/>
    </dgm:pt>
    <dgm:pt modelId="{4B3118D4-2188-48C6-8DE0-84A0BF4DE4DA}" type="pres">
      <dgm:prSet presAssocID="{B1436CE5-E84E-4DC3-BC79-2C1604B0DF73}" presName="horz1" presStyleCnt="0"/>
      <dgm:spPr/>
    </dgm:pt>
    <dgm:pt modelId="{11BBF004-998A-48D7-A347-84A479C4EBA2}" type="pres">
      <dgm:prSet presAssocID="{B1436CE5-E84E-4DC3-BC79-2C1604B0DF73}" presName="tx1" presStyleLbl="revTx" presStyleIdx="1" presStyleCnt="6"/>
      <dgm:spPr/>
      <dgm:t>
        <a:bodyPr/>
        <a:lstStyle/>
        <a:p>
          <a:endParaRPr lang="en-US"/>
        </a:p>
      </dgm:t>
    </dgm:pt>
    <dgm:pt modelId="{6B92511A-7E76-49A3-B366-A2C2EBE6A074}" type="pres">
      <dgm:prSet presAssocID="{B1436CE5-E84E-4DC3-BC79-2C1604B0DF73}" presName="vert1" presStyleCnt="0"/>
      <dgm:spPr/>
    </dgm:pt>
    <dgm:pt modelId="{ED33A3BB-1F36-4453-B926-134B21B2C8B5}" type="pres">
      <dgm:prSet presAssocID="{C20E1387-D226-4DB1-B75C-CF81F13D0625}" presName="thickLine" presStyleLbl="alignNode1" presStyleIdx="2" presStyleCnt="6"/>
      <dgm:spPr/>
    </dgm:pt>
    <dgm:pt modelId="{27C95EA1-BE4A-450B-8AC1-3AF4C0E0CEFB}" type="pres">
      <dgm:prSet presAssocID="{C20E1387-D226-4DB1-B75C-CF81F13D0625}" presName="horz1" presStyleCnt="0"/>
      <dgm:spPr/>
    </dgm:pt>
    <dgm:pt modelId="{A3568850-F06A-4EED-B3FC-013F99683350}" type="pres">
      <dgm:prSet presAssocID="{C20E1387-D226-4DB1-B75C-CF81F13D0625}" presName="tx1" presStyleLbl="revTx" presStyleIdx="2" presStyleCnt="6"/>
      <dgm:spPr/>
      <dgm:t>
        <a:bodyPr/>
        <a:lstStyle/>
        <a:p>
          <a:endParaRPr lang="en-US"/>
        </a:p>
      </dgm:t>
    </dgm:pt>
    <dgm:pt modelId="{787C15D9-F191-4B66-82A5-FA279A6EADEE}" type="pres">
      <dgm:prSet presAssocID="{C20E1387-D226-4DB1-B75C-CF81F13D0625}" presName="vert1" presStyleCnt="0"/>
      <dgm:spPr/>
    </dgm:pt>
    <dgm:pt modelId="{E9759455-15D8-42AC-B0BF-BFEC1763B6C8}" type="pres">
      <dgm:prSet presAssocID="{CC7EF271-29D3-4606-A3C8-DB24F46938ED}" presName="thickLine" presStyleLbl="alignNode1" presStyleIdx="3" presStyleCnt="6"/>
      <dgm:spPr/>
    </dgm:pt>
    <dgm:pt modelId="{9778D4EE-8AF9-4E1E-8398-764D32423F93}" type="pres">
      <dgm:prSet presAssocID="{CC7EF271-29D3-4606-A3C8-DB24F46938ED}" presName="horz1" presStyleCnt="0"/>
      <dgm:spPr/>
    </dgm:pt>
    <dgm:pt modelId="{B422C1AE-16FA-4C12-B395-0DBBBE0D16DF}" type="pres">
      <dgm:prSet presAssocID="{CC7EF271-29D3-4606-A3C8-DB24F46938ED}" presName="tx1" presStyleLbl="revTx" presStyleIdx="3" presStyleCnt="6"/>
      <dgm:spPr/>
      <dgm:t>
        <a:bodyPr/>
        <a:lstStyle/>
        <a:p>
          <a:endParaRPr lang="en-US"/>
        </a:p>
      </dgm:t>
    </dgm:pt>
    <dgm:pt modelId="{385B6E4D-865E-4CDC-95C7-D29D8937F383}" type="pres">
      <dgm:prSet presAssocID="{CC7EF271-29D3-4606-A3C8-DB24F46938ED}" presName="vert1" presStyleCnt="0"/>
      <dgm:spPr/>
    </dgm:pt>
    <dgm:pt modelId="{153CC8F4-A4C9-412C-B496-1B0936EE0CA5}" type="pres">
      <dgm:prSet presAssocID="{B0CEA09D-4B12-4331-9A27-C14BB5971FF2}" presName="thickLine" presStyleLbl="alignNode1" presStyleIdx="4" presStyleCnt="6"/>
      <dgm:spPr/>
    </dgm:pt>
    <dgm:pt modelId="{4C8EB3EB-B547-4D61-A91D-F25F2BA9C61E}" type="pres">
      <dgm:prSet presAssocID="{B0CEA09D-4B12-4331-9A27-C14BB5971FF2}" presName="horz1" presStyleCnt="0"/>
      <dgm:spPr/>
    </dgm:pt>
    <dgm:pt modelId="{2511A147-B59B-4301-BC5A-997274FE20F6}" type="pres">
      <dgm:prSet presAssocID="{B0CEA09D-4B12-4331-9A27-C14BB5971FF2}" presName="tx1" presStyleLbl="revTx" presStyleIdx="4" presStyleCnt="6"/>
      <dgm:spPr/>
      <dgm:t>
        <a:bodyPr/>
        <a:lstStyle/>
        <a:p>
          <a:endParaRPr lang="en-US"/>
        </a:p>
      </dgm:t>
    </dgm:pt>
    <dgm:pt modelId="{0DAC0CBF-CC4E-4FA3-AB50-21B2B1F0F981}" type="pres">
      <dgm:prSet presAssocID="{B0CEA09D-4B12-4331-9A27-C14BB5971FF2}" presName="vert1" presStyleCnt="0"/>
      <dgm:spPr/>
    </dgm:pt>
    <dgm:pt modelId="{8B4750BB-4326-470A-907D-CB94F1C8A242}" type="pres">
      <dgm:prSet presAssocID="{2DA806FB-3404-4FB7-A41F-BCADDD4F0BDD}" presName="thickLine" presStyleLbl="alignNode1" presStyleIdx="5" presStyleCnt="6"/>
      <dgm:spPr/>
    </dgm:pt>
    <dgm:pt modelId="{36A1BA80-8AB5-4601-AC64-073B31F61E3B}" type="pres">
      <dgm:prSet presAssocID="{2DA806FB-3404-4FB7-A41F-BCADDD4F0BDD}" presName="horz1" presStyleCnt="0"/>
      <dgm:spPr/>
    </dgm:pt>
    <dgm:pt modelId="{EFF59FFF-AED0-485D-9014-42D5B4900855}" type="pres">
      <dgm:prSet presAssocID="{2DA806FB-3404-4FB7-A41F-BCADDD4F0BDD}" presName="tx1" presStyleLbl="revTx" presStyleIdx="5" presStyleCnt="6"/>
      <dgm:spPr/>
      <dgm:t>
        <a:bodyPr/>
        <a:lstStyle/>
        <a:p>
          <a:endParaRPr lang="en-US"/>
        </a:p>
      </dgm:t>
    </dgm:pt>
    <dgm:pt modelId="{EB3D5C90-B590-450C-9E14-00946342BD27}" type="pres">
      <dgm:prSet presAssocID="{2DA806FB-3404-4FB7-A41F-BCADDD4F0BDD}" presName="vert1" presStyleCnt="0"/>
      <dgm:spPr/>
    </dgm:pt>
  </dgm:ptLst>
  <dgm:cxnLst>
    <dgm:cxn modelId="{773EBA55-818A-4EE4-989C-F3B7EBEB9B66}" srcId="{9A725419-32E4-4D90-848F-0E8AF71F780D}" destId="{B0CEA09D-4B12-4331-9A27-C14BB5971FF2}" srcOrd="4" destOrd="0" parTransId="{FD902A3C-8479-4712-B13E-DA59C0B0E331}" sibTransId="{09B5A042-2371-4B69-9B27-7C65CB08852D}"/>
    <dgm:cxn modelId="{DAD5BB01-9C4D-4449-9A52-8436F229F74A}" type="presOf" srcId="{2DA806FB-3404-4FB7-A41F-BCADDD4F0BDD}" destId="{EFF59FFF-AED0-485D-9014-42D5B4900855}" srcOrd="0" destOrd="0" presId="urn:microsoft.com/office/officeart/2008/layout/LinedList"/>
    <dgm:cxn modelId="{B9B95392-106C-4567-A3BE-765C545688CD}" type="presOf" srcId="{C20E1387-D226-4DB1-B75C-CF81F13D0625}" destId="{A3568850-F06A-4EED-B3FC-013F99683350}" srcOrd="0" destOrd="0" presId="urn:microsoft.com/office/officeart/2008/layout/LinedList"/>
    <dgm:cxn modelId="{66E223E9-D381-4DE2-9657-DD0DFDBE2A28}" srcId="{9A725419-32E4-4D90-848F-0E8AF71F780D}" destId="{BA6F50C2-3542-4A04-8768-F28073DF322D}" srcOrd="0" destOrd="0" parTransId="{113F0CF4-D281-4AF3-AEEE-DFD374234E9E}" sibTransId="{737D6E86-5903-45BD-9639-72136472C123}"/>
    <dgm:cxn modelId="{C8515431-C266-47DE-9231-362BF038774A}" type="presOf" srcId="{B0CEA09D-4B12-4331-9A27-C14BB5971FF2}" destId="{2511A147-B59B-4301-BC5A-997274FE20F6}" srcOrd="0" destOrd="0" presId="urn:microsoft.com/office/officeart/2008/layout/LinedList"/>
    <dgm:cxn modelId="{62B635AF-8340-4EF6-A7C1-5140CE0391E0}" type="presOf" srcId="{BA6F50C2-3542-4A04-8768-F28073DF322D}" destId="{46FE2547-659F-45E4-9AB6-DA8CE7B5FF49}" srcOrd="0" destOrd="0" presId="urn:microsoft.com/office/officeart/2008/layout/LinedList"/>
    <dgm:cxn modelId="{29F5B0F1-F86D-4970-AE26-F549E480B182}" type="presOf" srcId="{9A725419-32E4-4D90-848F-0E8AF71F780D}" destId="{91D8047B-E523-4DA3-A76D-9DBBCF889E7E}" srcOrd="0" destOrd="0" presId="urn:microsoft.com/office/officeart/2008/layout/LinedList"/>
    <dgm:cxn modelId="{B2B25318-C71A-456A-8CDC-95985037B1AF}" srcId="{9A725419-32E4-4D90-848F-0E8AF71F780D}" destId="{CC7EF271-29D3-4606-A3C8-DB24F46938ED}" srcOrd="3" destOrd="0" parTransId="{5ED19005-520E-470C-A77E-AEAD8C19BD02}" sibTransId="{646E03E4-D1FD-41F7-B22C-0F49ACD5CC53}"/>
    <dgm:cxn modelId="{A6973303-7CC2-4B84-8D5A-16AEBE1BE955}" srcId="{9A725419-32E4-4D90-848F-0E8AF71F780D}" destId="{C20E1387-D226-4DB1-B75C-CF81F13D0625}" srcOrd="2" destOrd="0" parTransId="{238F4D38-1897-4062-90E5-F59935710EF7}" sibTransId="{7F5C766E-3F52-42E1-983B-E0480E29B589}"/>
    <dgm:cxn modelId="{E711448C-E33F-4CA7-A5AA-246771C8EF90}" type="presOf" srcId="{CC7EF271-29D3-4606-A3C8-DB24F46938ED}" destId="{B422C1AE-16FA-4C12-B395-0DBBBE0D16DF}" srcOrd="0" destOrd="0" presId="urn:microsoft.com/office/officeart/2008/layout/LinedList"/>
    <dgm:cxn modelId="{9FFAD26A-59B5-4A78-9EA4-8874CB4FD9AB}" srcId="{9A725419-32E4-4D90-848F-0E8AF71F780D}" destId="{B1436CE5-E84E-4DC3-BC79-2C1604B0DF73}" srcOrd="1" destOrd="0" parTransId="{328D6308-C30F-4891-B596-7339ED3CB0FE}" sibTransId="{59D6385D-0A17-460F-B847-60714993C1FE}"/>
    <dgm:cxn modelId="{78D7ED19-2241-4175-A07E-6BF97824B728}" srcId="{9A725419-32E4-4D90-848F-0E8AF71F780D}" destId="{2DA806FB-3404-4FB7-A41F-BCADDD4F0BDD}" srcOrd="5" destOrd="0" parTransId="{56F90596-7E6A-41EE-9DF4-D3A6F284ADFA}" sibTransId="{A94073C7-9634-457E-BA74-A3FF52DE005E}"/>
    <dgm:cxn modelId="{42DE0D11-375E-4B50-B8F4-BCF065E17B9D}" type="presOf" srcId="{B1436CE5-E84E-4DC3-BC79-2C1604B0DF73}" destId="{11BBF004-998A-48D7-A347-84A479C4EBA2}" srcOrd="0" destOrd="0" presId="urn:microsoft.com/office/officeart/2008/layout/LinedList"/>
    <dgm:cxn modelId="{45AF1F65-55E4-43DB-97D9-DDA0AD63FB54}" type="presParOf" srcId="{91D8047B-E523-4DA3-A76D-9DBBCF889E7E}" destId="{A4989197-980D-4845-BD49-DE01C4ECFA15}" srcOrd="0" destOrd="0" presId="urn:microsoft.com/office/officeart/2008/layout/LinedList"/>
    <dgm:cxn modelId="{CBEB28D2-9425-4ADE-BF22-4A842BEFD089}" type="presParOf" srcId="{91D8047B-E523-4DA3-A76D-9DBBCF889E7E}" destId="{6275F2D0-5A86-46B2-803A-6572A00F80E0}" srcOrd="1" destOrd="0" presId="urn:microsoft.com/office/officeart/2008/layout/LinedList"/>
    <dgm:cxn modelId="{C5B268EA-4150-4B0F-BB63-59330F97DB38}" type="presParOf" srcId="{6275F2D0-5A86-46B2-803A-6572A00F80E0}" destId="{46FE2547-659F-45E4-9AB6-DA8CE7B5FF49}" srcOrd="0" destOrd="0" presId="urn:microsoft.com/office/officeart/2008/layout/LinedList"/>
    <dgm:cxn modelId="{B2EBAEB5-51E9-44F0-B717-EC7FE7CEAA91}" type="presParOf" srcId="{6275F2D0-5A86-46B2-803A-6572A00F80E0}" destId="{554EB7D4-AF50-4BCC-8F19-79F20E8FD104}" srcOrd="1" destOrd="0" presId="urn:microsoft.com/office/officeart/2008/layout/LinedList"/>
    <dgm:cxn modelId="{02A3A960-942F-44DC-8709-6B78109958A7}" type="presParOf" srcId="{91D8047B-E523-4DA3-A76D-9DBBCF889E7E}" destId="{9F2D20C6-A2B3-476A-9531-85C715F7EC1C}" srcOrd="2" destOrd="0" presId="urn:microsoft.com/office/officeart/2008/layout/LinedList"/>
    <dgm:cxn modelId="{97948DC2-59A6-43F0-A954-862CFA7D4C26}" type="presParOf" srcId="{91D8047B-E523-4DA3-A76D-9DBBCF889E7E}" destId="{4B3118D4-2188-48C6-8DE0-84A0BF4DE4DA}" srcOrd="3" destOrd="0" presId="urn:microsoft.com/office/officeart/2008/layout/LinedList"/>
    <dgm:cxn modelId="{D2BE9329-DF6D-411A-81C2-3CAE6E2467A4}" type="presParOf" srcId="{4B3118D4-2188-48C6-8DE0-84A0BF4DE4DA}" destId="{11BBF004-998A-48D7-A347-84A479C4EBA2}" srcOrd="0" destOrd="0" presId="urn:microsoft.com/office/officeart/2008/layout/LinedList"/>
    <dgm:cxn modelId="{E9B5C09E-5D9B-4BA8-833C-66842F2094E2}" type="presParOf" srcId="{4B3118D4-2188-48C6-8DE0-84A0BF4DE4DA}" destId="{6B92511A-7E76-49A3-B366-A2C2EBE6A074}" srcOrd="1" destOrd="0" presId="urn:microsoft.com/office/officeart/2008/layout/LinedList"/>
    <dgm:cxn modelId="{D30D61A0-24A3-4FAC-BA10-5B1006AD0041}" type="presParOf" srcId="{91D8047B-E523-4DA3-A76D-9DBBCF889E7E}" destId="{ED33A3BB-1F36-4453-B926-134B21B2C8B5}" srcOrd="4" destOrd="0" presId="urn:microsoft.com/office/officeart/2008/layout/LinedList"/>
    <dgm:cxn modelId="{875C8FC7-6A22-4777-810A-7F581F119AA2}" type="presParOf" srcId="{91D8047B-E523-4DA3-A76D-9DBBCF889E7E}" destId="{27C95EA1-BE4A-450B-8AC1-3AF4C0E0CEFB}" srcOrd="5" destOrd="0" presId="urn:microsoft.com/office/officeart/2008/layout/LinedList"/>
    <dgm:cxn modelId="{A279C8DE-FE65-4C51-8099-2AA9713CB2E4}" type="presParOf" srcId="{27C95EA1-BE4A-450B-8AC1-3AF4C0E0CEFB}" destId="{A3568850-F06A-4EED-B3FC-013F99683350}" srcOrd="0" destOrd="0" presId="urn:microsoft.com/office/officeart/2008/layout/LinedList"/>
    <dgm:cxn modelId="{75D00A3B-1EAD-47CE-B00E-BEA15FF84E29}" type="presParOf" srcId="{27C95EA1-BE4A-450B-8AC1-3AF4C0E0CEFB}" destId="{787C15D9-F191-4B66-82A5-FA279A6EADEE}" srcOrd="1" destOrd="0" presId="urn:microsoft.com/office/officeart/2008/layout/LinedList"/>
    <dgm:cxn modelId="{4B06588E-D2B4-4E02-9F35-515E61BB2735}" type="presParOf" srcId="{91D8047B-E523-4DA3-A76D-9DBBCF889E7E}" destId="{E9759455-15D8-42AC-B0BF-BFEC1763B6C8}" srcOrd="6" destOrd="0" presId="urn:microsoft.com/office/officeart/2008/layout/LinedList"/>
    <dgm:cxn modelId="{98F6098F-A577-45FB-8D2E-0F86B13F56A2}" type="presParOf" srcId="{91D8047B-E523-4DA3-A76D-9DBBCF889E7E}" destId="{9778D4EE-8AF9-4E1E-8398-764D32423F93}" srcOrd="7" destOrd="0" presId="urn:microsoft.com/office/officeart/2008/layout/LinedList"/>
    <dgm:cxn modelId="{88881AAD-4ED2-48EA-9CCF-C9E800DE969B}" type="presParOf" srcId="{9778D4EE-8AF9-4E1E-8398-764D32423F93}" destId="{B422C1AE-16FA-4C12-B395-0DBBBE0D16DF}" srcOrd="0" destOrd="0" presId="urn:microsoft.com/office/officeart/2008/layout/LinedList"/>
    <dgm:cxn modelId="{F4B64756-A9D0-4782-851D-5CE8AA812065}" type="presParOf" srcId="{9778D4EE-8AF9-4E1E-8398-764D32423F93}" destId="{385B6E4D-865E-4CDC-95C7-D29D8937F383}" srcOrd="1" destOrd="0" presId="urn:microsoft.com/office/officeart/2008/layout/LinedList"/>
    <dgm:cxn modelId="{B2F44F8D-601B-428D-A624-D2D6343662A2}" type="presParOf" srcId="{91D8047B-E523-4DA3-A76D-9DBBCF889E7E}" destId="{153CC8F4-A4C9-412C-B496-1B0936EE0CA5}" srcOrd="8" destOrd="0" presId="urn:microsoft.com/office/officeart/2008/layout/LinedList"/>
    <dgm:cxn modelId="{CFE38545-EA06-42BF-83AF-EA27036F2CE6}" type="presParOf" srcId="{91D8047B-E523-4DA3-A76D-9DBBCF889E7E}" destId="{4C8EB3EB-B547-4D61-A91D-F25F2BA9C61E}" srcOrd="9" destOrd="0" presId="urn:microsoft.com/office/officeart/2008/layout/LinedList"/>
    <dgm:cxn modelId="{619BED3D-47F6-4FB1-980D-99532F889064}" type="presParOf" srcId="{4C8EB3EB-B547-4D61-A91D-F25F2BA9C61E}" destId="{2511A147-B59B-4301-BC5A-997274FE20F6}" srcOrd="0" destOrd="0" presId="urn:microsoft.com/office/officeart/2008/layout/LinedList"/>
    <dgm:cxn modelId="{43F012ED-17D5-4206-BC5E-46B99EC0D505}" type="presParOf" srcId="{4C8EB3EB-B547-4D61-A91D-F25F2BA9C61E}" destId="{0DAC0CBF-CC4E-4FA3-AB50-21B2B1F0F981}" srcOrd="1" destOrd="0" presId="urn:microsoft.com/office/officeart/2008/layout/LinedList"/>
    <dgm:cxn modelId="{DAD4168F-2FDA-4B1E-8D94-5A6F42B6F687}" type="presParOf" srcId="{91D8047B-E523-4DA3-A76D-9DBBCF889E7E}" destId="{8B4750BB-4326-470A-907D-CB94F1C8A242}" srcOrd="10" destOrd="0" presId="urn:microsoft.com/office/officeart/2008/layout/LinedList"/>
    <dgm:cxn modelId="{A488D5C7-2699-4CA0-8806-14E42C3A720B}" type="presParOf" srcId="{91D8047B-E523-4DA3-A76D-9DBBCF889E7E}" destId="{36A1BA80-8AB5-4601-AC64-073B31F61E3B}" srcOrd="11" destOrd="0" presId="urn:microsoft.com/office/officeart/2008/layout/LinedList"/>
    <dgm:cxn modelId="{0273F477-7191-4DE1-A83A-6BEC0D1CD3CA}" type="presParOf" srcId="{36A1BA80-8AB5-4601-AC64-073B31F61E3B}" destId="{EFF59FFF-AED0-485D-9014-42D5B4900855}" srcOrd="0" destOrd="0" presId="urn:microsoft.com/office/officeart/2008/layout/LinedList"/>
    <dgm:cxn modelId="{B97B1174-B32B-431B-9EB8-0D6CBF8DFB3A}" type="presParOf" srcId="{36A1BA80-8AB5-4601-AC64-073B31F61E3B}" destId="{EB3D5C90-B590-450C-9E14-00946342BD27}"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52D127-03ED-42B8-9897-E903B5119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9A2CFB-19A2-4DA6-BCDD-EA416860EB10}">
      <dgm:prSet/>
      <dgm:spPr/>
      <dgm:t>
        <a:bodyPr/>
        <a:lstStyle/>
        <a:p>
          <a:pPr rtl="0"/>
          <a:r>
            <a:rPr lang="mk-MK" b="1" dirty="0"/>
            <a:t>Незаконско посвојување </a:t>
          </a:r>
          <a:r>
            <a:rPr lang="mk-MK" dirty="0"/>
            <a:t>или изнудување согласност за давање на „посвојување дете“, поради </a:t>
          </a:r>
          <a:r>
            <a:rPr lang="ru-RU" dirty="0"/>
            <a:t>високата побарувачка </a:t>
          </a:r>
          <a:r>
            <a:rPr lang="mk-MK" dirty="0"/>
            <a:t>„</a:t>
          </a:r>
          <a:r>
            <a:rPr lang="mk-MK" dirty="0" err="1"/>
            <a:t>беби</a:t>
          </a:r>
          <a:r>
            <a:rPr lang="mk-MK" dirty="0"/>
            <a:t> мафијата“ ги злоупотребува најчесто ромските деца.</a:t>
          </a:r>
          <a:endParaRPr lang="en-US" dirty="0"/>
        </a:p>
      </dgm:t>
    </dgm:pt>
    <dgm:pt modelId="{94F2F95D-81B8-48AE-B045-9DAAB13170F7}" type="parTrans" cxnId="{3F47E949-1483-4E5A-8C68-37F64425D51E}">
      <dgm:prSet/>
      <dgm:spPr/>
      <dgm:t>
        <a:bodyPr/>
        <a:lstStyle/>
        <a:p>
          <a:endParaRPr lang="en-US"/>
        </a:p>
      </dgm:t>
    </dgm:pt>
    <dgm:pt modelId="{0A6C1F0F-F727-439E-952C-ADB0ACB6EFE0}" type="sibTrans" cxnId="{3F47E949-1483-4E5A-8C68-37F64425D51E}">
      <dgm:prSet/>
      <dgm:spPr/>
      <dgm:t>
        <a:bodyPr/>
        <a:lstStyle/>
        <a:p>
          <a:endParaRPr lang="en-US"/>
        </a:p>
      </dgm:t>
    </dgm:pt>
    <dgm:pt modelId="{D347E6AD-B2A7-42DE-A3B8-F8E57051C59E}">
      <dgm:prSet custT="1"/>
      <dgm:spPr/>
      <dgm:t>
        <a:bodyPr/>
        <a:lstStyle/>
        <a:p>
          <a:pPr rtl="0"/>
          <a:r>
            <a:rPr lang="en-US" sz="2100" dirty="0" err="1"/>
            <a:t>Ова</a:t>
          </a:r>
          <a:r>
            <a:rPr lang="en-US" sz="2100" dirty="0"/>
            <a:t> </a:t>
          </a:r>
          <a:r>
            <a:rPr lang="en-US" sz="2100" dirty="0" err="1"/>
            <a:t>особено</a:t>
          </a:r>
          <a:r>
            <a:rPr lang="en-US" sz="2100" dirty="0"/>
            <a:t> </a:t>
          </a:r>
          <a:r>
            <a:rPr lang="en-US" sz="2100" dirty="0" err="1"/>
            <a:t>ги</a:t>
          </a:r>
          <a:r>
            <a:rPr lang="en-US" sz="2100" dirty="0"/>
            <a:t> </a:t>
          </a:r>
          <a:r>
            <a:rPr lang="en-US" sz="2100" dirty="0" err="1"/>
            <a:t>погодува</a:t>
          </a:r>
          <a:r>
            <a:rPr lang="en-US" sz="2100" dirty="0"/>
            <a:t> </a:t>
          </a:r>
          <a:r>
            <a:rPr lang="en-US" sz="2100" dirty="0" err="1"/>
            <a:t>земјите</a:t>
          </a:r>
          <a:r>
            <a:rPr lang="en-US" sz="2100" dirty="0"/>
            <a:t> </a:t>
          </a:r>
          <a:r>
            <a:rPr lang="en-US" sz="2100" dirty="0" err="1"/>
            <a:t>во</a:t>
          </a:r>
          <a:r>
            <a:rPr lang="en-US" sz="2100" dirty="0"/>
            <a:t> </a:t>
          </a:r>
          <a:r>
            <a:rPr lang="en-US" sz="2100" dirty="0" err="1"/>
            <a:t>развој</a:t>
          </a:r>
          <a:r>
            <a:rPr lang="en-US" sz="2100" dirty="0"/>
            <a:t>, </a:t>
          </a:r>
          <a:r>
            <a:rPr lang="en-US" sz="2100" dirty="0" err="1"/>
            <a:t>во</a:t>
          </a:r>
          <a:r>
            <a:rPr lang="en-US" sz="2100" dirty="0"/>
            <a:t> </a:t>
          </a:r>
          <a:r>
            <a:rPr lang="en-US" sz="2100" dirty="0" err="1"/>
            <a:t>кои</a:t>
          </a:r>
          <a:r>
            <a:rPr lang="en-US" sz="2100" dirty="0"/>
            <a:t> </a:t>
          </a:r>
          <a:r>
            <a:rPr lang="en-US" sz="2100" dirty="0" err="1"/>
            <a:t>комбинацијата</a:t>
          </a:r>
          <a:r>
            <a:rPr lang="en-US" sz="2100" dirty="0"/>
            <a:t> </a:t>
          </a:r>
          <a:r>
            <a:rPr lang="en-US" sz="2100" dirty="0" err="1"/>
            <a:t>на</a:t>
          </a:r>
          <a:r>
            <a:rPr lang="en-US" sz="2100" dirty="0"/>
            <a:t> </a:t>
          </a:r>
          <a:r>
            <a:rPr lang="en-US" sz="2100" dirty="0" err="1"/>
            <a:t>екстремна</a:t>
          </a:r>
          <a:r>
            <a:rPr lang="en-US" sz="2100" dirty="0"/>
            <a:t> </a:t>
          </a:r>
          <a:r>
            <a:rPr lang="en-US" sz="2100" dirty="0" err="1"/>
            <a:t>сиромаштија</a:t>
          </a:r>
          <a:r>
            <a:rPr lang="en-US" sz="2100" dirty="0"/>
            <a:t>, </a:t>
          </a:r>
          <a:r>
            <a:rPr lang="en-US" sz="2100" dirty="0" err="1"/>
            <a:t>неефикасното</a:t>
          </a:r>
          <a:r>
            <a:rPr lang="en-US" sz="2100" dirty="0"/>
            <a:t> </a:t>
          </a:r>
          <a:r>
            <a:rPr lang="en-US" sz="2100" dirty="0" err="1"/>
            <a:t>законодавство</a:t>
          </a:r>
          <a:r>
            <a:rPr lang="en-US" sz="2100" dirty="0"/>
            <a:t> и </a:t>
          </a:r>
          <a:r>
            <a:rPr lang="en-US" sz="2100" dirty="0" err="1"/>
            <a:t>бирократијата</a:t>
          </a:r>
          <a:r>
            <a:rPr lang="en-US" sz="2100" dirty="0"/>
            <a:t> </a:t>
          </a:r>
          <a:r>
            <a:rPr lang="en-US" sz="2100" dirty="0" err="1"/>
            <a:t>ја</a:t>
          </a:r>
          <a:r>
            <a:rPr lang="en-US" sz="2100" dirty="0"/>
            <a:t> </a:t>
          </a:r>
          <a:r>
            <a:rPr lang="en-US" sz="2100" dirty="0" err="1"/>
            <a:t>сочинуваат</a:t>
          </a:r>
          <a:r>
            <a:rPr lang="en-US" sz="2100" dirty="0"/>
            <a:t> </a:t>
          </a:r>
          <a:r>
            <a:rPr lang="en-US" sz="2000" dirty="0" err="1"/>
            <a:t>понудата</a:t>
          </a:r>
          <a:r>
            <a:rPr lang="en-US" sz="2000" dirty="0"/>
            <a:t>,</a:t>
          </a:r>
        </a:p>
      </dgm:t>
    </dgm:pt>
    <dgm:pt modelId="{88B3E852-7A8E-45A7-B356-E0C468F6AED2}" type="parTrans" cxnId="{CDD6DCFA-73BD-45E3-B82C-EA7D968931CE}">
      <dgm:prSet/>
      <dgm:spPr/>
      <dgm:t>
        <a:bodyPr/>
        <a:lstStyle/>
        <a:p>
          <a:endParaRPr lang="en-US"/>
        </a:p>
      </dgm:t>
    </dgm:pt>
    <dgm:pt modelId="{A5AA220F-9BE2-4190-8947-EFE195997905}" type="sibTrans" cxnId="{CDD6DCFA-73BD-45E3-B82C-EA7D968931CE}">
      <dgm:prSet/>
      <dgm:spPr/>
      <dgm:t>
        <a:bodyPr/>
        <a:lstStyle/>
        <a:p>
          <a:endParaRPr lang="en-US"/>
        </a:p>
      </dgm:t>
    </dgm:pt>
    <dgm:pt modelId="{A86396ED-5663-455B-9DE8-4C77FD3E57ED}">
      <dgm:prSet/>
      <dgm:spPr/>
      <dgm:t>
        <a:bodyPr/>
        <a:lstStyle/>
        <a:p>
          <a:pPr rtl="0"/>
          <a:r>
            <a:rPr lang="mk-MK" dirty="0"/>
            <a:t>д</a:t>
          </a:r>
          <a:r>
            <a:rPr lang="en-US" dirty="0" err="1"/>
            <a:t>одека</a:t>
          </a:r>
          <a:r>
            <a:rPr lang="en-US" dirty="0"/>
            <a:t> </a:t>
          </a:r>
          <a:r>
            <a:rPr lang="en-US" b="1" dirty="0" err="1"/>
            <a:t>побарувачката</a:t>
          </a:r>
          <a:r>
            <a:rPr lang="en-US" b="1" dirty="0"/>
            <a:t> </a:t>
          </a:r>
          <a:r>
            <a:rPr lang="en-US" dirty="0" err="1"/>
            <a:t>од</a:t>
          </a:r>
          <a:r>
            <a:rPr lang="en-US" dirty="0"/>
            <a:t> </a:t>
          </a:r>
          <a:r>
            <a:rPr lang="en-US" dirty="0" err="1"/>
            <a:t>деца</a:t>
          </a:r>
          <a:r>
            <a:rPr lang="en-US" dirty="0"/>
            <a:t> и </a:t>
          </a:r>
          <a:r>
            <a:rPr lang="en-US" dirty="0" err="1"/>
            <a:t>финансиската</a:t>
          </a:r>
          <a:r>
            <a:rPr lang="en-US" dirty="0"/>
            <a:t> </a:t>
          </a:r>
          <a:r>
            <a:rPr lang="en-US" dirty="0" err="1"/>
            <a:t>моќ</a:t>
          </a:r>
          <a:r>
            <a:rPr lang="en-US" dirty="0"/>
            <a:t> </a:t>
          </a:r>
          <a:r>
            <a:rPr lang="en-US" dirty="0" err="1"/>
            <a:t>во</a:t>
          </a:r>
          <a:r>
            <a:rPr lang="en-US" dirty="0"/>
            <a:t> </a:t>
          </a:r>
          <a:r>
            <a:rPr lang="en-US" dirty="0" err="1"/>
            <a:t>земјите</a:t>
          </a:r>
          <a:r>
            <a:rPr lang="en-US" dirty="0"/>
            <a:t> </a:t>
          </a:r>
          <a:r>
            <a:rPr lang="en-US" dirty="0" err="1"/>
            <a:t>во</a:t>
          </a:r>
          <a:r>
            <a:rPr lang="en-US" dirty="0"/>
            <a:t> </a:t>
          </a:r>
          <a:r>
            <a:rPr lang="en-US" dirty="0" err="1"/>
            <a:t>кои</a:t>
          </a:r>
          <a:r>
            <a:rPr lang="en-US" dirty="0"/>
            <a:t> </a:t>
          </a:r>
          <a:r>
            <a:rPr lang="en-US" dirty="0" err="1"/>
            <a:t>завршуваат</a:t>
          </a:r>
          <a:r>
            <a:rPr lang="en-US" dirty="0"/>
            <a:t> </a:t>
          </a:r>
          <a:r>
            <a:rPr lang="en-US" dirty="0" err="1"/>
            <a:t>децата</a:t>
          </a:r>
          <a:r>
            <a:rPr lang="en-US" dirty="0"/>
            <a:t>, </a:t>
          </a:r>
          <a:r>
            <a:rPr lang="en-US" dirty="0" err="1"/>
            <a:t>ја</a:t>
          </a:r>
          <a:r>
            <a:rPr lang="en-US" dirty="0"/>
            <a:t> </a:t>
          </a:r>
          <a:r>
            <a:rPr lang="en-US" dirty="0" err="1"/>
            <a:t>сочинуваат</a:t>
          </a:r>
          <a:r>
            <a:rPr lang="en-US" dirty="0"/>
            <a:t> </a:t>
          </a:r>
          <a:r>
            <a:rPr lang="en-US" dirty="0" err="1"/>
            <a:t>страната</a:t>
          </a:r>
          <a:r>
            <a:rPr lang="en-US" dirty="0"/>
            <a:t> </a:t>
          </a:r>
          <a:r>
            <a:rPr lang="en-US" dirty="0" err="1"/>
            <a:t>на</a:t>
          </a:r>
          <a:r>
            <a:rPr lang="en-US" dirty="0"/>
            <a:t> </a:t>
          </a:r>
          <a:r>
            <a:rPr lang="en-US" dirty="0" err="1"/>
            <a:t>побарувачката</a:t>
          </a:r>
          <a:r>
            <a:rPr lang="en-US" dirty="0"/>
            <a:t>.  </a:t>
          </a:r>
        </a:p>
      </dgm:t>
    </dgm:pt>
    <dgm:pt modelId="{7BD2E91F-38BC-4990-A0E9-9BC31D4E7FDE}" type="parTrans" cxnId="{5DF0798E-3CC7-427C-8C10-5E0257DA58FF}">
      <dgm:prSet/>
      <dgm:spPr/>
      <dgm:t>
        <a:bodyPr/>
        <a:lstStyle/>
        <a:p>
          <a:endParaRPr lang="en-US"/>
        </a:p>
      </dgm:t>
    </dgm:pt>
    <dgm:pt modelId="{5679C364-E6FB-40E1-A2E0-8C8307FEC35F}" type="sibTrans" cxnId="{5DF0798E-3CC7-427C-8C10-5E0257DA58FF}">
      <dgm:prSet/>
      <dgm:spPr/>
      <dgm:t>
        <a:bodyPr/>
        <a:lstStyle/>
        <a:p>
          <a:endParaRPr lang="en-US"/>
        </a:p>
      </dgm:t>
    </dgm:pt>
    <dgm:pt modelId="{7AA86C76-380E-4BA2-8B63-5198C272214A}" type="pres">
      <dgm:prSet presAssocID="{F752D127-03ED-42B8-9897-E903B51198AD}" presName="linear" presStyleCnt="0">
        <dgm:presLayoutVars>
          <dgm:animLvl val="lvl"/>
          <dgm:resizeHandles val="exact"/>
        </dgm:presLayoutVars>
      </dgm:prSet>
      <dgm:spPr/>
      <dgm:t>
        <a:bodyPr/>
        <a:lstStyle/>
        <a:p>
          <a:endParaRPr lang="en-US"/>
        </a:p>
      </dgm:t>
    </dgm:pt>
    <dgm:pt modelId="{C23ED586-7017-4575-98AF-5FC272D6AC37}" type="pres">
      <dgm:prSet presAssocID="{4A9A2CFB-19A2-4DA6-BCDD-EA416860EB10}" presName="parentText" presStyleLbl="node1" presStyleIdx="0" presStyleCnt="3">
        <dgm:presLayoutVars>
          <dgm:chMax val="0"/>
          <dgm:bulletEnabled val="1"/>
        </dgm:presLayoutVars>
      </dgm:prSet>
      <dgm:spPr/>
      <dgm:t>
        <a:bodyPr/>
        <a:lstStyle/>
        <a:p>
          <a:endParaRPr lang="en-US"/>
        </a:p>
      </dgm:t>
    </dgm:pt>
    <dgm:pt modelId="{D5C4E9A2-2A4B-4C9C-A4C8-D89F9D41FEE9}" type="pres">
      <dgm:prSet presAssocID="{0A6C1F0F-F727-439E-952C-ADB0ACB6EFE0}" presName="spacer" presStyleCnt="0"/>
      <dgm:spPr/>
    </dgm:pt>
    <dgm:pt modelId="{A5750F6D-9EDC-40B9-A7E5-31BB45FFCCF8}" type="pres">
      <dgm:prSet presAssocID="{D347E6AD-B2A7-42DE-A3B8-F8E57051C59E}" presName="parentText" presStyleLbl="node1" presStyleIdx="1" presStyleCnt="3">
        <dgm:presLayoutVars>
          <dgm:chMax val="0"/>
          <dgm:bulletEnabled val="1"/>
        </dgm:presLayoutVars>
      </dgm:prSet>
      <dgm:spPr/>
      <dgm:t>
        <a:bodyPr/>
        <a:lstStyle/>
        <a:p>
          <a:endParaRPr lang="en-US"/>
        </a:p>
      </dgm:t>
    </dgm:pt>
    <dgm:pt modelId="{A4A68430-62B2-4A50-8696-2826DE2F068D}" type="pres">
      <dgm:prSet presAssocID="{A5AA220F-9BE2-4190-8947-EFE195997905}" presName="spacer" presStyleCnt="0"/>
      <dgm:spPr/>
    </dgm:pt>
    <dgm:pt modelId="{F14044B1-9AC3-4C4A-A83B-9C7414AA58E7}" type="pres">
      <dgm:prSet presAssocID="{A86396ED-5663-455B-9DE8-4C77FD3E57ED}" presName="parentText" presStyleLbl="node1" presStyleIdx="2" presStyleCnt="3">
        <dgm:presLayoutVars>
          <dgm:chMax val="0"/>
          <dgm:bulletEnabled val="1"/>
        </dgm:presLayoutVars>
      </dgm:prSet>
      <dgm:spPr/>
      <dgm:t>
        <a:bodyPr/>
        <a:lstStyle/>
        <a:p>
          <a:endParaRPr lang="en-US"/>
        </a:p>
      </dgm:t>
    </dgm:pt>
  </dgm:ptLst>
  <dgm:cxnLst>
    <dgm:cxn modelId="{5DF0798E-3CC7-427C-8C10-5E0257DA58FF}" srcId="{F752D127-03ED-42B8-9897-E903B51198AD}" destId="{A86396ED-5663-455B-9DE8-4C77FD3E57ED}" srcOrd="2" destOrd="0" parTransId="{7BD2E91F-38BC-4990-A0E9-9BC31D4E7FDE}" sibTransId="{5679C364-E6FB-40E1-A2E0-8C8307FEC35F}"/>
    <dgm:cxn modelId="{E3C5DEDB-271A-4C17-A879-8CECDBF19D11}" type="presOf" srcId="{4A9A2CFB-19A2-4DA6-BCDD-EA416860EB10}" destId="{C23ED586-7017-4575-98AF-5FC272D6AC37}" srcOrd="0" destOrd="0" presId="urn:microsoft.com/office/officeart/2005/8/layout/vList2"/>
    <dgm:cxn modelId="{3F47E949-1483-4E5A-8C68-37F64425D51E}" srcId="{F752D127-03ED-42B8-9897-E903B51198AD}" destId="{4A9A2CFB-19A2-4DA6-BCDD-EA416860EB10}" srcOrd="0" destOrd="0" parTransId="{94F2F95D-81B8-48AE-B045-9DAAB13170F7}" sibTransId="{0A6C1F0F-F727-439E-952C-ADB0ACB6EFE0}"/>
    <dgm:cxn modelId="{86362B0A-3E26-451C-AC01-FA6D6D3962A8}" type="presOf" srcId="{A86396ED-5663-455B-9DE8-4C77FD3E57ED}" destId="{F14044B1-9AC3-4C4A-A83B-9C7414AA58E7}" srcOrd="0" destOrd="0" presId="urn:microsoft.com/office/officeart/2005/8/layout/vList2"/>
    <dgm:cxn modelId="{ED4B383F-7B26-48A2-BE2C-44806D8BF086}" type="presOf" srcId="{F752D127-03ED-42B8-9897-E903B51198AD}" destId="{7AA86C76-380E-4BA2-8B63-5198C272214A}" srcOrd="0" destOrd="0" presId="urn:microsoft.com/office/officeart/2005/8/layout/vList2"/>
    <dgm:cxn modelId="{CCAC773C-E397-4DD5-B2FE-534DAEA28BE1}" type="presOf" srcId="{D347E6AD-B2A7-42DE-A3B8-F8E57051C59E}" destId="{A5750F6D-9EDC-40B9-A7E5-31BB45FFCCF8}" srcOrd="0" destOrd="0" presId="urn:microsoft.com/office/officeart/2005/8/layout/vList2"/>
    <dgm:cxn modelId="{CDD6DCFA-73BD-45E3-B82C-EA7D968931CE}" srcId="{F752D127-03ED-42B8-9897-E903B51198AD}" destId="{D347E6AD-B2A7-42DE-A3B8-F8E57051C59E}" srcOrd="1" destOrd="0" parTransId="{88B3E852-7A8E-45A7-B356-E0C468F6AED2}" sibTransId="{A5AA220F-9BE2-4190-8947-EFE195997905}"/>
    <dgm:cxn modelId="{C0B43034-58A1-4B83-8200-6D4D443B2685}" type="presParOf" srcId="{7AA86C76-380E-4BA2-8B63-5198C272214A}" destId="{C23ED586-7017-4575-98AF-5FC272D6AC37}" srcOrd="0" destOrd="0" presId="urn:microsoft.com/office/officeart/2005/8/layout/vList2"/>
    <dgm:cxn modelId="{5AF9C150-9F6A-4E75-82E8-87FBB9E4093C}" type="presParOf" srcId="{7AA86C76-380E-4BA2-8B63-5198C272214A}" destId="{D5C4E9A2-2A4B-4C9C-A4C8-D89F9D41FEE9}" srcOrd="1" destOrd="0" presId="urn:microsoft.com/office/officeart/2005/8/layout/vList2"/>
    <dgm:cxn modelId="{F72B259D-9BF5-43C0-9FC1-0D9C83B5FB82}" type="presParOf" srcId="{7AA86C76-380E-4BA2-8B63-5198C272214A}" destId="{A5750F6D-9EDC-40B9-A7E5-31BB45FFCCF8}" srcOrd="2" destOrd="0" presId="urn:microsoft.com/office/officeart/2005/8/layout/vList2"/>
    <dgm:cxn modelId="{DF9D39F4-5AE3-447E-8AC5-ABE6A532D997}" type="presParOf" srcId="{7AA86C76-380E-4BA2-8B63-5198C272214A}" destId="{A4A68430-62B2-4A50-8696-2826DE2F068D}" srcOrd="3" destOrd="0" presId="urn:microsoft.com/office/officeart/2005/8/layout/vList2"/>
    <dgm:cxn modelId="{62EDBB23-2840-4983-A886-00AEEBB5ADD1}" type="presParOf" srcId="{7AA86C76-380E-4BA2-8B63-5198C272214A}" destId="{F14044B1-9AC3-4C4A-A83B-9C7414AA58E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D9D44A-3D3A-456F-8481-D3D33B1AC0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B2F2849-FABC-48BC-BC09-2F6D0BF9C100}">
      <dgm:prSet/>
      <dgm:spPr/>
      <dgm:t>
        <a:bodyPr/>
        <a:lstStyle/>
        <a:p>
          <a:pPr rtl="0"/>
          <a:r>
            <a:rPr lang="mk-MK" dirty="0"/>
            <a:t>Овој вид трговија со деца с</a:t>
          </a:r>
          <a:r>
            <a:rPr lang="en-US" dirty="0"/>
            <a:t>е </a:t>
          </a:r>
          <a:r>
            <a:rPr lang="en-US" dirty="0" err="1"/>
            <a:t>случува</a:t>
          </a:r>
          <a:r>
            <a:rPr lang="en-US" dirty="0"/>
            <a:t> </a:t>
          </a:r>
          <a:r>
            <a:rPr lang="en-US" dirty="0" err="1"/>
            <a:t>главно</a:t>
          </a:r>
          <a:r>
            <a:rPr lang="en-US" dirty="0"/>
            <a:t> </a:t>
          </a:r>
          <a:r>
            <a:rPr lang="en-US" dirty="0" err="1"/>
            <a:t>во</a:t>
          </a:r>
          <a:r>
            <a:rPr lang="en-US" dirty="0"/>
            <a:t> </a:t>
          </a:r>
          <a:r>
            <a:rPr lang="en-US" dirty="0" err="1"/>
            <a:t>големите</a:t>
          </a:r>
          <a:r>
            <a:rPr lang="en-US" dirty="0"/>
            <a:t> </a:t>
          </a:r>
          <a:r>
            <a:rPr lang="en-US" dirty="0" err="1"/>
            <a:t>градови</a:t>
          </a:r>
          <a:r>
            <a:rPr lang="en-US" dirty="0"/>
            <a:t>, </a:t>
          </a:r>
          <a:r>
            <a:rPr lang="en-US" dirty="0" err="1"/>
            <a:t>каде</a:t>
          </a:r>
          <a:r>
            <a:rPr lang="en-US" dirty="0"/>
            <a:t> </a:t>
          </a:r>
          <a:r>
            <a:rPr lang="en-US" dirty="0" err="1"/>
            <a:t>мали</a:t>
          </a:r>
          <a:r>
            <a:rPr lang="en-US" dirty="0"/>
            <a:t> </a:t>
          </a:r>
          <a:r>
            <a:rPr lang="en-US" dirty="0" err="1"/>
            <a:t>деца</a:t>
          </a:r>
          <a:r>
            <a:rPr lang="en-US" dirty="0"/>
            <a:t> </a:t>
          </a:r>
          <a:r>
            <a:rPr lang="en-US" dirty="0" err="1"/>
            <a:t>од</a:t>
          </a:r>
          <a:r>
            <a:rPr lang="en-US" dirty="0"/>
            <a:t> </a:t>
          </a:r>
          <a:r>
            <a:rPr lang="en-US" dirty="0" err="1"/>
            <a:t>двата</a:t>
          </a:r>
          <a:r>
            <a:rPr lang="en-US" dirty="0"/>
            <a:t> </a:t>
          </a:r>
          <a:r>
            <a:rPr lang="en-US" dirty="0" err="1"/>
            <a:t>пола</a:t>
          </a:r>
          <a:r>
            <a:rPr lang="en-US" dirty="0"/>
            <a:t> </a:t>
          </a:r>
          <a:r>
            <a:rPr lang="en-US" dirty="0" err="1"/>
            <a:t>се</a:t>
          </a:r>
          <a:r>
            <a:rPr lang="en-US" dirty="0"/>
            <a:t> </a:t>
          </a:r>
          <a:r>
            <a:rPr lang="en-US" dirty="0" err="1"/>
            <a:t>обучуваат</a:t>
          </a:r>
          <a:r>
            <a:rPr lang="en-US" dirty="0"/>
            <a:t> </a:t>
          </a:r>
          <a:r>
            <a:rPr lang="en-US" dirty="0" err="1"/>
            <a:t>да</a:t>
          </a:r>
          <a:r>
            <a:rPr lang="en-US" dirty="0"/>
            <a:t> </a:t>
          </a:r>
          <a:r>
            <a:rPr lang="en-US" dirty="0" err="1"/>
            <a:t>вршат</a:t>
          </a:r>
          <a:r>
            <a:rPr lang="en-US" dirty="0"/>
            <a:t> </a:t>
          </a:r>
          <a:r>
            <a:rPr lang="en-US" dirty="0" err="1"/>
            <a:t>ситен</a:t>
          </a:r>
          <a:r>
            <a:rPr lang="en-US" dirty="0"/>
            <a:t> </a:t>
          </a:r>
          <a:r>
            <a:rPr lang="en-US" dirty="0" err="1"/>
            <a:t>криминал</a:t>
          </a:r>
          <a:r>
            <a:rPr lang="en-US" dirty="0"/>
            <a:t>, </a:t>
          </a:r>
          <a:r>
            <a:rPr lang="en-US" dirty="0" err="1"/>
            <a:t>како</a:t>
          </a:r>
          <a:r>
            <a:rPr lang="mk-MK" dirty="0"/>
            <a:t> што е: </a:t>
          </a:r>
          <a:r>
            <a:rPr lang="en-US" dirty="0" err="1"/>
            <a:t>џепарењето</a:t>
          </a:r>
          <a:r>
            <a:rPr lang="en-US" dirty="0"/>
            <a:t> и </a:t>
          </a:r>
          <a:r>
            <a:rPr lang="en-US" dirty="0" err="1"/>
            <a:t>ситните</a:t>
          </a:r>
          <a:r>
            <a:rPr lang="en-US" dirty="0"/>
            <a:t> </a:t>
          </a:r>
          <a:r>
            <a:rPr lang="en-US" dirty="0" err="1"/>
            <a:t>кражби</a:t>
          </a:r>
          <a:r>
            <a:rPr lang="mk-MK" dirty="0"/>
            <a:t>, но </a:t>
          </a:r>
          <a:r>
            <a:rPr lang="en-US" dirty="0"/>
            <a:t>и </a:t>
          </a:r>
          <a:r>
            <a:rPr lang="en-US" dirty="0" err="1"/>
            <a:t>тешки</a:t>
          </a:r>
          <a:r>
            <a:rPr lang="en-US" dirty="0"/>
            <a:t> </a:t>
          </a:r>
          <a:r>
            <a:rPr lang="en-US" dirty="0" err="1"/>
            <a:t>кривични</a:t>
          </a:r>
          <a:r>
            <a:rPr lang="en-US" dirty="0"/>
            <a:t> </a:t>
          </a:r>
          <a:r>
            <a:rPr lang="en-US" dirty="0" err="1"/>
            <a:t>дела</a:t>
          </a:r>
          <a:r>
            <a:rPr lang="en-US" dirty="0"/>
            <a:t> </a:t>
          </a:r>
          <a:r>
            <a:rPr lang="en-US" dirty="0" err="1"/>
            <a:t>против</a:t>
          </a:r>
          <a:r>
            <a:rPr lang="en-US" dirty="0"/>
            <a:t> </a:t>
          </a:r>
          <a:r>
            <a:rPr lang="en-US" dirty="0" err="1"/>
            <a:t>сопственоста</a:t>
          </a:r>
          <a:r>
            <a:rPr lang="en-US" dirty="0"/>
            <a:t>, </a:t>
          </a:r>
          <a:r>
            <a:rPr lang="en-US" dirty="0" err="1"/>
            <a:t>па</a:t>
          </a:r>
          <a:r>
            <a:rPr lang="en-US" dirty="0"/>
            <a:t> </a:t>
          </a:r>
          <a:r>
            <a:rPr lang="en-US" dirty="0" err="1"/>
            <a:t>дури</a:t>
          </a:r>
          <a:r>
            <a:rPr lang="en-US" dirty="0"/>
            <a:t> и </a:t>
          </a:r>
          <a:r>
            <a:rPr lang="en-US" dirty="0" err="1"/>
            <a:t>продавање</a:t>
          </a:r>
          <a:r>
            <a:rPr lang="en-US" dirty="0"/>
            <a:t> </a:t>
          </a:r>
          <a:r>
            <a:rPr lang="en-US" dirty="0" err="1"/>
            <a:t>дрога</a:t>
          </a:r>
          <a:r>
            <a:rPr lang="en-US" dirty="0"/>
            <a:t>. </a:t>
          </a:r>
        </a:p>
      </dgm:t>
    </dgm:pt>
    <dgm:pt modelId="{F59219D2-F60F-482E-B14B-36D1FEC5EACF}" type="parTrans" cxnId="{1B32C1C1-1648-4621-AB2B-DD738DA1571F}">
      <dgm:prSet/>
      <dgm:spPr/>
      <dgm:t>
        <a:bodyPr/>
        <a:lstStyle/>
        <a:p>
          <a:endParaRPr lang="en-US"/>
        </a:p>
      </dgm:t>
    </dgm:pt>
    <dgm:pt modelId="{55236051-3192-49B9-9908-A3892DED2809}" type="sibTrans" cxnId="{1B32C1C1-1648-4621-AB2B-DD738DA1571F}">
      <dgm:prSet/>
      <dgm:spPr/>
      <dgm:t>
        <a:bodyPr/>
        <a:lstStyle/>
        <a:p>
          <a:endParaRPr lang="en-US"/>
        </a:p>
      </dgm:t>
    </dgm:pt>
    <dgm:pt modelId="{2389C351-05C7-4791-9DCB-F267FFA71BAA}">
      <dgm:prSet/>
      <dgm:spPr/>
      <dgm:t>
        <a:bodyPr/>
        <a:lstStyle/>
        <a:p>
          <a:pPr rtl="0"/>
          <a:r>
            <a:rPr lang="en-US" dirty="0" err="1"/>
            <a:t>Поради</a:t>
          </a:r>
          <a:r>
            <a:rPr lang="en-US" dirty="0"/>
            <a:t> </a:t>
          </a:r>
          <a:r>
            <a:rPr lang="en-US" dirty="0" err="1"/>
            <a:t>тоа</a:t>
          </a:r>
          <a:r>
            <a:rPr lang="en-US" dirty="0"/>
            <a:t> </a:t>
          </a:r>
          <a:r>
            <a:rPr lang="en-US" dirty="0" err="1"/>
            <a:t>што</a:t>
          </a:r>
          <a:r>
            <a:rPr lang="en-US" dirty="0"/>
            <a:t> </a:t>
          </a:r>
          <a:r>
            <a:rPr lang="en-US" dirty="0" err="1"/>
            <a:t>повеќето</a:t>
          </a:r>
          <a:r>
            <a:rPr lang="en-US" dirty="0"/>
            <a:t> </a:t>
          </a:r>
          <a:r>
            <a:rPr lang="en-US" dirty="0" err="1"/>
            <a:t>правни</a:t>
          </a:r>
          <a:r>
            <a:rPr lang="en-US" dirty="0"/>
            <a:t> </a:t>
          </a:r>
          <a:r>
            <a:rPr lang="en-US" dirty="0" err="1"/>
            <a:t>системи</a:t>
          </a:r>
          <a:r>
            <a:rPr lang="en-US" dirty="0"/>
            <a:t> </a:t>
          </a:r>
          <a:r>
            <a:rPr lang="en-US" dirty="0" err="1"/>
            <a:t>предвидуваат</a:t>
          </a:r>
          <a:r>
            <a:rPr lang="en-US" dirty="0"/>
            <a:t> </a:t>
          </a:r>
          <a:r>
            <a:rPr lang="en-US" dirty="0" err="1"/>
            <a:t>пониски</a:t>
          </a:r>
          <a:r>
            <a:rPr lang="en-US" dirty="0"/>
            <a:t> </a:t>
          </a:r>
          <a:r>
            <a:rPr lang="en-US" dirty="0" err="1"/>
            <a:t>казни</a:t>
          </a:r>
          <a:r>
            <a:rPr lang="en-US" dirty="0"/>
            <a:t> </a:t>
          </a:r>
          <a:r>
            <a:rPr lang="en-US" dirty="0" err="1"/>
            <a:t>за</a:t>
          </a:r>
          <a:r>
            <a:rPr lang="en-US" dirty="0"/>
            <a:t> </a:t>
          </a:r>
          <a:r>
            <a:rPr lang="en-US" dirty="0" err="1"/>
            <a:t>малолетниците</a:t>
          </a:r>
          <a:r>
            <a:rPr lang="mk-MK" dirty="0"/>
            <a:t>, к</a:t>
          </a:r>
          <a:r>
            <a:rPr lang="en-US" dirty="0" err="1"/>
            <a:t>риминалците</a:t>
          </a:r>
          <a:r>
            <a:rPr lang="en-US" dirty="0"/>
            <a:t> </a:t>
          </a:r>
          <a:r>
            <a:rPr lang="en-US" dirty="0" err="1"/>
            <a:t>на</a:t>
          </a:r>
          <a:r>
            <a:rPr lang="en-US" dirty="0"/>
            <a:t> </a:t>
          </a:r>
          <a:r>
            <a:rPr lang="mk-MK" dirty="0"/>
            <a:t>овој вид </a:t>
          </a:r>
          <a:r>
            <a:rPr lang="en-US" dirty="0" err="1"/>
            <a:t>злоупотреба</a:t>
          </a:r>
          <a:r>
            <a:rPr lang="en-US" dirty="0"/>
            <a:t> </a:t>
          </a:r>
          <a:r>
            <a:rPr lang="en-US" dirty="0" err="1"/>
            <a:t>на</a:t>
          </a:r>
          <a:r>
            <a:rPr lang="en-US" dirty="0"/>
            <a:t> </a:t>
          </a:r>
          <a:r>
            <a:rPr lang="en-US" dirty="0" err="1"/>
            <a:t>децата</a:t>
          </a:r>
          <a:r>
            <a:rPr lang="en-US" dirty="0"/>
            <a:t> </a:t>
          </a:r>
          <a:r>
            <a:rPr lang="en-US" dirty="0" err="1"/>
            <a:t>гледаат</a:t>
          </a:r>
          <a:r>
            <a:rPr lang="en-US" dirty="0"/>
            <a:t> </a:t>
          </a:r>
          <a:r>
            <a:rPr lang="en-US" dirty="0" err="1"/>
            <a:t>како</a:t>
          </a:r>
          <a:r>
            <a:rPr lang="en-US" dirty="0"/>
            <a:t> </a:t>
          </a:r>
          <a:r>
            <a:rPr lang="en-US" dirty="0" err="1"/>
            <a:t>на</a:t>
          </a:r>
          <a:r>
            <a:rPr lang="en-US" dirty="0"/>
            <a:t> </a:t>
          </a:r>
          <a:r>
            <a:rPr lang="en-US" dirty="0" err="1"/>
            <a:t>криминална</a:t>
          </a:r>
          <a:r>
            <a:rPr lang="en-US" dirty="0"/>
            <a:t> </a:t>
          </a:r>
          <a:r>
            <a:rPr lang="en-US" dirty="0" err="1"/>
            <a:t>активност</a:t>
          </a:r>
          <a:r>
            <a:rPr lang="en-US" dirty="0"/>
            <a:t> </a:t>
          </a:r>
          <a:r>
            <a:rPr lang="en-US" dirty="0" err="1"/>
            <a:t>која</a:t>
          </a:r>
          <a:r>
            <a:rPr lang="en-US" dirty="0"/>
            <a:t> е </a:t>
          </a:r>
          <a:r>
            <a:rPr lang="en-US" dirty="0" err="1"/>
            <a:t>заштитена</a:t>
          </a:r>
          <a:r>
            <a:rPr lang="en-US" dirty="0"/>
            <a:t> </a:t>
          </a:r>
          <a:r>
            <a:rPr lang="en-US" dirty="0" err="1"/>
            <a:t>со</a:t>
          </a:r>
          <a:r>
            <a:rPr lang="en-US" dirty="0"/>
            <a:t> </a:t>
          </a:r>
          <a:r>
            <a:rPr lang="en-US" dirty="0" err="1"/>
            <a:t>закон</a:t>
          </a:r>
          <a:r>
            <a:rPr lang="en-US" dirty="0"/>
            <a:t>.</a:t>
          </a:r>
        </a:p>
      </dgm:t>
    </dgm:pt>
    <dgm:pt modelId="{C745C9C8-792E-47DF-9A3D-A8DD15D38659}" type="parTrans" cxnId="{1720E3FF-1124-42B3-96F7-D51D08C8964A}">
      <dgm:prSet/>
      <dgm:spPr/>
      <dgm:t>
        <a:bodyPr/>
        <a:lstStyle/>
        <a:p>
          <a:endParaRPr lang="en-US"/>
        </a:p>
      </dgm:t>
    </dgm:pt>
    <dgm:pt modelId="{97497B45-27F5-4349-8492-1E0BFD554D19}" type="sibTrans" cxnId="{1720E3FF-1124-42B3-96F7-D51D08C8964A}">
      <dgm:prSet/>
      <dgm:spPr/>
      <dgm:t>
        <a:bodyPr/>
        <a:lstStyle/>
        <a:p>
          <a:endParaRPr lang="en-US"/>
        </a:p>
      </dgm:t>
    </dgm:pt>
    <dgm:pt modelId="{A89D6E2D-9476-4931-97F3-3B784971EED1}" type="pres">
      <dgm:prSet presAssocID="{36D9D44A-3D3A-456F-8481-D3D33B1AC08B}" presName="linear" presStyleCnt="0">
        <dgm:presLayoutVars>
          <dgm:animLvl val="lvl"/>
          <dgm:resizeHandles val="exact"/>
        </dgm:presLayoutVars>
      </dgm:prSet>
      <dgm:spPr/>
      <dgm:t>
        <a:bodyPr/>
        <a:lstStyle/>
        <a:p>
          <a:endParaRPr lang="en-US"/>
        </a:p>
      </dgm:t>
    </dgm:pt>
    <dgm:pt modelId="{20878A9F-4933-4D16-8128-7420BBD5CF6C}" type="pres">
      <dgm:prSet presAssocID="{7B2F2849-FABC-48BC-BC09-2F6D0BF9C100}" presName="parentText" presStyleLbl="node1" presStyleIdx="0" presStyleCnt="2">
        <dgm:presLayoutVars>
          <dgm:chMax val="0"/>
          <dgm:bulletEnabled val="1"/>
        </dgm:presLayoutVars>
      </dgm:prSet>
      <dgm:spPr/>
      <dgm:t>
        <a:bodyPr/>
        <a:lstStyle/>
        <a:p>
          <a:endParaRPr lang="en-US"/>
        </a:p>
      </dgm:t>
    </dgm:pt>
    <dgm:pt modelId="{A89F6F4B-D858-4851-AA83-37C2242DED44}" type="pres">
      <dgm:prSet presAssocID="{55236051-3192-49B9-9908-A3892DED2809}" presName="spacer" presStyleCnt="0"/>
      <dgm:spPr/>
    </dgm:pt>
    <dgm:pt modelId="{48FB079A-FBA6-4A80-A153-CCC21B56F006}" type="pres">
      <dgm:prSet presAssocID="{2389C351-05C7-4791-9DCB-F267FFA71BAA}" presName="parentText" presStyleLbl="node1" presStyleIdx="1" presStyleCnt="2">
        <dgm:presLayoutVars>
          <dgm:chMax val="0"/>
          <dgm:bulletEnabled val="1"/>
        </dgm:presLayoutVars>
      </dgm:prSet>
      <dgm:spPr/>
      <dgm:t>
        <a:bodyPr/>
        <a:lstStyle/>
        <a:p>
          <a:endParaRPr lang="en-US"/>
        </a:p>
      </dgm:t>
    </dgm:pt>
  </dgm:ptLst>
  <dgm:cxnLst>
    <dgm:cxn modelId="{BB35437D-DB96-498C-AB2B-66BE9DDA032F}" type="presOf" srcId="{7B2F2849-FABC-48BC-BC09-2F6D0BF9C100}" destId="{20878A9F-4933-4D16-8128-7420BBD5CF6C}" srcOrd="0" destOrd="0" presId="urn:microsoft.com/office/officeart/2005/8/layout/vList2"/>
    <dgm:cxn modelId="{1B32C1C1-1648-4621-AB2B-DD738DA1571F}" srcId="{36D9D44A-3D3A-456F-8481-D3D33B1AC08B}" destId="{7B2F2849-FABC-48BC-BC09-2F6D0BF9C100}" srcOrd="0" destOrd="0" parTransId="{F59219D2-F60F-482E-B14B-36D1FEC5EACF}" sibTransId="{55236051-3192-49B9-9908-A3892DED2809}"/>
    <dgm:cxn modelId="{E7CB0D75-5D26-4624-9488-B02126E1A467}" type="presOf" srcId="{36D9D44A-3D3A-456F-8481-D3D33B1AC08B}" destId="{A89D6E2D-9476-4931-97F3-3B784971EED1}" srcOrd="0" destOrd="0" presId="urn:microsoft.com/office/officeart/2005/8/layout/vList2"/>
    <dgm:cxn modelId="{0506F2C9-F208-4218-BFBD-353515735670}" type="presOf" srcId="{2389C351-05C7-4791-9DCB-F267FFA71BAA}" destId="{48FB079A-FBA6-4A80-A153-CCC21B56F006}" srcOrd="0" destOrd="0" presId="urn:microsoft.com/office/officeart/2005/8/layout/vList2"/>
    <dgm:cxn modelId="{1720E3FF-1124-42B3-96F7-D51D08C8964A}" srcId="{36D9D44A-3D3A-456F-8481-D3D33B1AC08B}" destId="{2389C351-05C7-4791-9DCB-F267FFA71BAA}" srcOrd="1" destOrd="0" parTransId="{C745C9C8-792E-47DF-9A3D-A8DD15D38659}" sibTransId="{97497B45-27F5-4349-8492-1E0BFD554D19}"/>
    <dgm:cxn modelId="{E7A77CEC-3893-4C75-8D72-ABB4C44F5D15}" type="presParOf" srcId="{A89D6E2D-9476-4931-97F3-3B784971EED1}" destId="{20878A9F-4933-4D16-8128-7420BBD5CF6C}" srcOrd="0" destOrd="0" presId="urn:microsoft.com/office/officeart/2005/8/layout/vList2"/>
    <dgm:cxn modelId="{860FE516-5623-442C-A5E4-F992C4AC1787}" type="presParOf" srcId="{A89D6E2D-9476-4931-97F3-3B784971EED1}" destId="{A89F6F4B-D858-4851-AA83-37C2242DED44}" srcOrd="1" destOrd="0" presId="urn:microsoft.com/office/officeart/2005/8/layout/vList2"/>
    <dgm:cxn modelId="{52949A45-99E8-488F-91DE-FA575CD1E1F6}" type="presParOf" srcId="{A89D6E2D-9476-4931-97F3-3B784971EED1}" destId="{48FB079A-FBA6-4A80-A153-CCC21B56F006}"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688A9F-46D4-4AC9-AA11-AF29B919B6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E73458-85F4-4F35-8206-0D5F4A725929}">
      <dgm:prSet/>
      <dgm:spPr/>
      <dgm:t>
        <a:bodyPr/>
        <a:lstStyle/>
        <a:p>
          <a:pPr rtl="0"/>
          <a:r>
            <a:rPr lang="en-US" dirty="0" err="1"/>
            <a:t>Трговијата</a:t>
          </a:r>
          <a:r>
            <a:rPr lang="en-US" dirty="0"/>
            <a:t> </a:t>
          </a:r>
          <a:r>
            <a:rPr lang="en-US" dirty="0" err="1"/>
            <a:t>со</a:t>
          </a:r>
          <a:r>
            <a:rPr lang="en-US" dirty="0"/>
            <a:t> </a:t>
          </a:r>
          <a:r>
            <a:rPr lang="mk-MK" dirty="0"/>
            <a:t>органи </a:t>
          </a:r>
          <a:r>
            <a:rPr lang="en-US" dirty="0"/>
            <a:t>е </a:t>
          </a:r>
          <a:r>
            <a:rPr lang="en-US" dirty="0" err="1"/>
            <a:t>кривично</a:t>
          </a:r>
          <a:r>
            <a:rPr lang="en-US" dirty="0"/>
            <a:t> </a:t>
          </a:r>
          <a:r>
            <a:rPr lang="en-US" dirty="0" err="1"/>
            <a:t>дело</a:t>
          </a:r>
          <a:r>
            <a:rPr lang="en-US" dirty="0"/>
            <a:t> </a:t>
          </a:r>
          <a:r>
            <a:rPr lang="en-US" dirty="0" err="1"/>
            <a:t>што</a:t>
          </a:r>
          <a:r>
            <a:rPr lang="en-US" dirty="0"/>
            <a:t> </a:t>
          </a:r>
          <a:r>
            <a:rPr lang="en-US" dirty="0" err="1"/>
            <a:t>се</a:t>
          </a:r>
          <a:r>
            <a:rPr lang="en-US" dirty="0"/>
            <a:t> </a:t>
          </a:r>
          <a:r>
            <a:rPr lang="en-US" dirty="0" err="1"/>
            <a:t>случува</a:t>
          </a:r>
          <a:r>
            <a:rPr lang="en-US" dirty="0"/>
            <a:t> </a:t>
          </a:r>
          <a:r>
            <a:rPr lang="en-US" dirty="0" err="1"/>
            <a:t>во</a:t>
          </a:r>
          <a:r>
            <a:rPr lang="en-US" dirty="0"/>
            <a:t> </a:t>
          </a:r>
          <a:r>
            <a:rPr lang="en-US" dirty="0" err="1"/>
            <a:t>три</a:t>
          </a:r>
          <a:r>
            <a:rPr lang="en-US" dirty="0"/>
            <a:t> </a:t>
          </a:r>
          <a:r>
            <a:rPr lang="en-US" dirty="0" err="1"/>
            <a:t>широки</a:t>
          </a:r>
          <a:r>
            <a:rPr lang="en-US" dirty="0"/>
            <a:t> </a:t>
          </a:r>
          <a:r>
            <a:rPr lang="en-US" dirty="0" err="1"/>
            <a:t>категории</a:t>
          </a:r>
          <a:r>
            <a:rPr lang="en-US" dirty="0"/>
            <a:t>. </a:t>
          </a:r>
        </a:p>
        <a:p>
          <a:pPr rtl="0"/>
          <a:r>
            <a:rPr lang="en-US" dirty="0" err="1"/>
            <a:t>Прво</a:t>
          </a:r>
          <a:r>
            <a:rPr lang="en-US" dirty="0"/>
            <a:t>, </a:t>
          </a:r>
          <a:r>
            <a:rPr lang="en-US" dirty="0" err="1"/>
            <a:t>има</a:t>
          </a:r>
          <a:r>
            <a:rPr lang="en-US" dirty="0"/>
            <a:t> </a:t>
          </a:r>
          <a:r>
            <a:rPr lang="en-US" dirty="0" err="1"/>
            <a:t>случаи</a:t>
          </a:r>
          <a:r>
            <a:rPr lang="en-US" dirty="0"/>
            <a:t> </a:t>
          </a:r>
          <a:r>
            <a:rPr lang="en-US" dirty="0" err="1"/>
            <a:t>кога</a:t>
          </a:r>
          <a:r>
            <a:rPr lang="en-US" dirty="0"/>
            <a:t> </a:t>
          </a:r>
          <a:r>
            <a:rPr lang="en-US" dirty="0" err="1"/>
            <a:t>трговците</a:t>
          </a:r>
          <a:r>
            <a:rPr lang="en-US" dirty="0"/>
            <a:t> </a:t>
          </a:r>
          <a:r>
            <a:rPr lang="en-US" dirty="0" err="1"/>
            <a:t>со</a:t>
          </a:r>
          <a:r>
            <a:rPr lang="en-US" dirty="0"/>
            <a:t> </a:t>
          </a:r>
          <a:r>
            <a:rPr lang="en-US" dirty="0" err="1"/>
            <a:t>луѓе</a:t>
          </a:r>
          <a:r>
            <a:rPr lang="en-US" dirty="0"/>
            <a:t> </a:t>
          </a:r>
          <a:r>
            <a:rPr lang="en-US" dirty="0" err="1"/>
            <a:t>ги</a:t>
          </a:r>
          <a:r>
            <a:rPr lang="en-US" dirty="0"/>
            <a:t> </a:t>
          </a:r>
          <a:r>
            <a:rPr lang="en-US" dirty="0" err="1"/>
            <a:t>присилуваат</a:t>
          </a:r>
          <a:r>
            <a:rPr lang="en-US" dirty="0"/>
            <a:t> </a:t>
          </a:r>
          <a:r>
            <a:rPr lang="en-US" dirty="0" err="1"/>
            <a:t>или</a:t>
          </a:r>
          <a:r>
            <a:rPr lang="en-US" dirty="0"/>
            <a:t> </a:t>
          </a:r>
          <a:r>
            <a:rPr lang="en-US" dirty="0" err="1"/>
            <a:t>мамат</a:t>
          </a:r>
          <a:r>
            <a:rPr lang="en-US" dirty="0"/>
            <a:t> </a:t>
          </a:r>
          <a:r>
            <a:rPr lang="en-US" dirty="0" err="1"/>
            <a:t>жртвите</a:t>
          </a:r>
          <a:r>
            <a:rPr lang="en-US" dirty="0"/>
            <a:t> </a:t>
          </a:r>
          <a:r>
            <a:rPr lang="en-US" dirty="0" err="1"/>
            <a:t>да</a:t>
          </a:r>
          <a:r>
            <a:rPr lang="en-US" dirty="0"/>
            <a:t> </a:t>
          </a:r>
          <a:r>
            <a:rPr lang="en-US" dirty="0" err="1"/>
            <a:t>се</a:t>
          </a:r>
          <a:r>
            <a:rPr lang="en-US" dirty="0"/>
            <a:t> </a:t>
          </a:r>
          <a:r>
            <a:rPr lang="en-US" dirty="0" err="1"/>
            <a:t>откажат</a:t>
          </a:r>
          <a:r>
            <a:rPr lang="en-US" dirty="0"/>
            <a:t> </a:t>
          </a:r>
          <a:r>
            <a:rPr lang="en-US" dirty="0" err="1"/>
            <a:t>од</a:t>
          </a:r>
          <a:r>
            <a:rPr lang="mk-MK" dirty="0"/>
            <a:t> одреден </a:t>
          </a:r>
          <a:r>
            <a:rPr lang="en-US" dirty="0" err="1"/>
            <a:t>орган</a:t>
          </a:r>
          <a:r>
            <a:rPr lang="en-US" dirty="0"/>
            <a:t>. </a:t>
          </a:r>
        </a:p>
      </dgm:t>
    </dgm:pt>
    <dgm:pt modelId="{1D875250-3E35-4180-B9B2-C4C8A629691B}" type="parTrans" cxnId="{18690E7D-4054-4754-8113-0A020149087D}">
      <dgm:prSet/>
      <dgm:spPr/>
      <dgm:t>
        <a:bodyPr/>
        <a:lstStyle/>
        <a:p>
          <a:endParaRPr lang="en-US"/>
        </a:p>
      </dgm:t>
    </dgm:pt>
    <dgm:pt modelId="{5E058C77-BE84-4246-A8A6-57EE311037F7}" type="sibTrans" cxnId="{18690E7D-4054-4754-8113-0A020149087D}">
      <dgm:prSet/>
      <dgm:spPr/>
      <dgm:t>
        <a:bodyPr/>
        <a:lstStyle/>
        <a:p>
          <a:endParaRPr lang="en-US"/>
        </a:p>
      </dgm:t>
    </dgm:pt>
    <dgm:pt modelId="{63BA22C7-06CF-4968-ACBE-DE94403E7CEA}">
      <dgm:prSet/>
      <dgm:spPr/>
      <dgm:t>
        <a:bodyPr/>
        <a:lstStyle/>
        <a:p>
          <a:pPr rtl="0"/>
          <a:r>
            <a:rPr lang="en-US" dirty="0" err="1"/>
            <a:t>Второ</a:t>
          </a:r>
          <a:r>
            <a:rPr lang="en-US" dirty="0"/>
            <a:t>, </a:t>
          </a:r>
          <a:r>
            <a:rPr lang="en-US" dirty="0" err="1"/>
            <a:t>има</a:t>
          </a:r>
          <a:r>
            <a:rPr lang="en-US" dirty="0"/>
            <a:t> </a:t>
          </a:r>
          <a:r>
            <a:rPr lang="en-US" dirty="0" err="1"/>
            <a:t>случаи</a:t>
          </a:r>
          <a:r>
            <a:rPr lang="en-US" dirty="0"/>
            <a:t> </a:t>
          </a:r>
          <a:r>
            <a:rPr lang="en-US" dirty="0" err="1"/>
            <a:t>кога</a:t>
          </a:r>
          <a:r>
            <a:rPr lang="en-US" dirty="0"/>
            <a:t> </a:t>
          </a:r>
          <a:r>
            <a:rPr lang="en-US" dirty="0" err="1"/>
            <a:t>жртвите</a:t>
          </a:r>
          <a:r>
            <a:rPr lang="en-US" dirty="0"/>
            <a:t> </a:t>
          </a:r>
          <a:r>
            <a:rPr lang="en-US" dirty="0" err="1"/>
            <a:t>формално</a:t>
          </a:r>
          <a:r>
            <a:rPr lang="en-US" dirty="0"/>
            <a:t> </a:t>
          </a:r>
          <a:r>
            <a:rPr lang="en-US" dirty="0" err="1"/>
            <a:t>или</a:t>
          </a:r>
          <a:r>
            <a:rPr lang="en-US" dirty="0"/>
            <a:t> </a:t>
          </a:r>
          <a:r>
            <a:rPr lang="en-US" dirty="0" err="1"/>
            <a:t>неформално</a:t>
          </a:r>
          <a:r>
            <a:rPr lang="en-US" dirty="0"/>
            <a:t> </a:t>
          </a:r>
          <a:r>
            <a:rPr lang="en-US" dirty="0" err="1"/>
            <a:t>се</a:t>
          </a:r>
          <a:r>
            <a:rPr lang="en-US" dirty="0"/>
            <a:t> </a:t>
          </a:r>
          <a:r>
            <a:rPr lang="en-US" dirty="0" err="1"/>
            <a:t>согласуваат</a:t>
          </a:r>
          <a:r>
            <a:rPr lang="en-US" dirty="0"/>
            <a:t> </a:t>
          </a:r>
          <a:r>
            <a:rPr lang="en-US" dirty="0" err="1"/>
            <a:t>да</a:t>
          </a:r>
          <a:r>
            <a:rPr lang="en-US" dirty="0"/>
            <a:t> </a:t>
          </a:r>
          <a:r>
            <a:rPr lang="en-US" dirty="0" err="1"/>
            <a:t>прода</a:t>
          </a:r>
          <a:r>
            <a:rPr lang="mk-MK" dirty="0" err="1"/>
            <a:t>дат</a:t>
          </a:r>
          <a:r>
            <a:rPr lang="en-US" dirty="0"/>
            <a:t> </a:t>
          </a:r>
          <a:r>
            <a:rPr lang="en-US" dirty="0" err="1"/>
            <a:t>орган</a:t>
          </a:r>
          <a:r>
            <a:rPr lang="mk-MK" dirty="0"/>
            <a:t>.</a:t>
          </a:r>
          <a:endParaRPr lang="en-US" dirty="0"/>
        </a:p>
      </dgm:t>
    </dgm:pt>
    <dgm:pt modelId="{F922E13C-CB7A-4F53-BD4D-3FC37CAAD60D}" type="parTrans" cxnId="{BEA67685-AC99-4D72-AB64-961B05755038}">
      <dgm:prSet/>
      <dgm:spPr/>
      <dgm:t>
        <a:bodyPr/>
        <a:lstStyle/>
        <a:p>
          <a:endParaRPr lang="en-US"/>
        </a:p>
      </dgm:t>
    </dgm:pt>
    <dgm:pt modelId="{953FC220-0B9E-4555-A59A-576804203D8E}" type="sibTrans" cxnId="{BEA67685-AC99-4D72-AB64-961B05755038}">
      <dgm:prSet/>
      <dgm:spPr/>
      <dgm:t>
        <a:bodyPr/>
        <a:lstStyle/>
        <a:p>
          <a:endParaRPr lang="en-US"/>
        </a:p>
      </dgm:t>
    </dgm:pt>
    <dgm:pt modelId="{8FC132D1-4FC0-401F-AF21-A201BA3DB70B}">
      <dgm:prSet/>
      <dgm:spPr/>
      <dgm:t>
        <a:bodyPr/>
        <a:lstStyle/>
        <a:p>
          <a:pPr rtl="0"/>
          <a:r>
            <a:rPr lang="en-US" dirty="0" err="1"/>
            <a:t>Трето</a:t>
          </a:r>
          <a:r>
            <a:rPr lang="en-US" dirty="0"/>
            <a:t>, </a:t>
          </a:r>
          <a:r>
            <a:rPr lang="en-US" dirty="0" err="1"/>
            <a:t>ранливите</a:t>
          </a:r>
          <a:r>
            <a:rPr lang="en-US" dirty="0"/>
            <a:t> </a:t>
          </a:r>
          <a:r>
            <a:rPr lang="en-US" dirty="0" err="1"/>
            <a:t>лица</a:t>
          </a:r>
          <a:r>
            <a:rPr lang="en-US" dirty="0"/>
            <a:t> </a:t>
          </a:r>
          <a:r>
            <a:rPr lang="en-US" dirty="0" err="1"/>
            <a:t>се</a:t>
          </a:r>
          <a:r>
            <a:rPr lang="en-US" dirty="0"/>
            <a:t> </a:t>
          </a:r>
          <a:r>
            <a:rPr lang="en-US" dirty="0" err="1"/>
            <a:t>третираат</a:t>
          </a:r>
          <a:r>
            <a:rPr lang="en-US" dirty="0"/>
            <a:t> </a:t>
          </a:r>
          <a:r>
            <a:rPr lang="en-US" dirty="0" err="1"/>
            <a:t>за</a:t>
          </a:r>
          <a:r>
            <a:rPr lang="mk-MK" dirty="0"/>
            <a:t> одредена </a:t>
          </a:r>
          <a:r>
            <a:rPr lang="en-US" dirty="0" err="1"/>
            <a:t>болест</a:t>
          </a:r>
          <a:r>
            <a:rPr lang="en-US" dirty="0"/>
            <a:t>, </a:t>
          </a:r>
          <a:r>
            <a:rPr lang="en-US" dirty="0" err="1"/>
            <a:t>која</a:t>
          </a:r>
          <a:r>
            <a:rPr lang="en-US" dirty="0"/>
            <a:t> </a:t>
          </a:r>
          <a:r>
            <a:rPr lang="en-US" dirty="0" err="1"/>
            <a:t>може</a:t>
          </a:r>
          <a:r>
            <a:rPr lang="mk-MK" dirty="0"/>
            <a:t>би и</a:t>
          </a:r>
          <a:r>
            <a:rPr lang="en-US" dirty="0"/>
            <a:t> </a:t>
          </a:r>
          <a:r>
            <a:rPr lang="en-US" dirty="0" err="1"/>
            <a:t>не</a:t>
          </a:r>
          <a:r>
            <a:rPr lang="en-US" dirty="0"/>
            <a:t> </a:t>
          </a:r>
          <a:r>
            <a:rPr lang="en-US" dirty="0" err="1"/>
            <a:t>постои</a:t>
          </a:r>
          <a:r>
            <a:rPr lang="en-US" dirty="0"/>
            <a:t>, а </a:t>
          </a:r>
          <a:r>
            <a:rPr lang="en-US" dirty="0" err="1"/>
            <a:t>потоа</a:t>
          </a:r>
          <a:r>
            <a:rPr lang="en-US" dirty="0"/>
            <a:t> </a:t>
          </a:r>
          <a:r>
            <a:rPr lang="en-US" dirty="0" err="1"/>
            <a:t>органите</a:t>
          </a:r>
          <a:r>
            <a:rPr lang="en-US" dirty="0"/>
            <a:t> </a:t>
          </a:r>
          <a:r>
            <a:rPr lang="en-US" dirty="0" err="1"/>
            <a:t>се</a:t>
          </a:r>
          <a:r>
            <a:rPr lang="en-US" dirty="0"/>
            <a:t> </a:t>
          </a:r>
          <a:r>
            <a:rPr lang="en-US" dirty="0" err="1"/>
            <a:t>отстрануваат</a:t>
          </a:r>
          <a:r>
            <a:rPr lang="en-US" dirty="0"/>
            <a:t> </a:t>
          </a:r>
          <a:r>
            <a:rPr lang="en-US" dirty="0" err="1"/>
            <a:t>без</a:t>
          </a:r>
          <a:r>
            <a:rPr lang="en-US" dirty="0"/>
            <a:t> </a:t>
          </a:r>
          <a:r>
            <a:rPr lang="en-US" dirty="0" err="1"/>
            <a:t>знаење</a:t>
          </a:r>
          <a:r>
            <a:rPr lang="en-US" dirty="0"/>
            <a:t> </a:t>
          </a:r>
          <a:r>
            <a:rPr lang="en-US" dirty="0" err="1"/>
            <a:t>на</a:t>
          </a:r>
          <a:r>
            <a:rPr lang="en-US" dirty="0"/>
            <a:t> </a:t>
          </a:r>
          <a:r>
            <a:rPr lang="en-US" dirty="0" err="1"/>
            <a:t>жртвата</a:t>
          </a:r>
          <a:r>
            <a:rPr lang="en-US" dirty="0"/>
            <a:t>.</a:t>
          </a:r>
        </a:p>
      </dgm:t>
    </dgm:pt>
    <dgm:pt modelId="{A2CA116C-3EB9-4EF5-93EC-A40D683F90D8}" type="parTrans" cxnId="{B2B4C852-3BCD-40FD-9D4C-8B5B4FE71A12}">
      <dgm:prSet/>
      <dgm:spPr/>
      <dgm:t>
        <a:bodyPr/>
        <a:lstStyle/>
        <a:p>
          <a:endParaRPr lang="en-US"/>
        </a:p>
      </dgm:t>
    </dgm:pt>
    <dgm:pt modelId="{3D434DCA-D48B-40D7-96D0-812E98C634EE}" type="sibTrans" cxnId="{B2B4C852-3BCD-40FD-9D4C-8B5B4FE71A12}">
      <dgm:prSet/>
      <dgm:spPr/>
      <dgm:t>
        <a:bodyPr/>
        <a:lstStyle/>
        <a:p>
          <a:endParaRPr lang="en-US"/>
        </a:p>
      </dgm:t>
    </dgm:pt>
    <dgm:pt modelId="{FDF202DB-9C9D-4A06-9E9F-380EFB5B030F}">
      <dgm:prSet/>
      <dgm:spPr/>
      <dgm:t>
        <a:bodyPr/>
        <a:lstStyle/>
        <a:p>
          <a:pPr rtl="0"/>
          <a:r>
            <a:rPr lang="mk-MK" dirty="0"/>
            <a:t>Оваа постапка се однесува на киднапирање на деца, отстранување на нивни органи и продавање на црниот пазар на органи.</a:t>
          </a:r>
          <a:endParaRPr lang="en-US" dirty="0"/>
        </a:p>
      </dgm:t>
    </dgm:pt>
    <dgm:pt modelId="{95689980-C9FD-4E16-B087-71A29F7453FD}" type="parTrans" cxnId="{84DE5693-05DC-489D-B588-32BFAC60AD5C}">
      <dgm:prSet/>
      <dgm:spPr/>
      <dgm:t>
        <a:bodyPr/>
        <a:lstStyle/>
        <a:p>
          <a:endParaRPr lang="en-US"/>
        </a:p>
      </dgm:t>
    </dgm:pt>
    <dgm:pt modelId="{B3D0E07B-C5F4-439A-9138-03D1F1F128D1}" type="sibTrans" cxnId="{84DE5693-05DC-489D-B588-32BFAC60AD5C}">
      <dgm:prSet/>
      <dgm:spPr/>
      <dgm:t>
        <a:bodyPr/>
        <a:lstStyle/>
        <a:p>
          <a:endParaRPr lang="en-US"/>
        </a:p>
      </dgm:t>
    </dgm:pt>
    <dgm:pt modelId="{901009C5-F744-4D6A-9915-314AD5018862}" type="pres">
      <dgm:prSet presAssocID="{91688A9F-46D4-4AC9-AA11-AF29B919B647}" presName="linear" presStyleCnt="0">
        <dgm:presLayoutVars>
          <dgm:animLvl val="lvl"/>
          <dgm:resizeHandles val="exact"/>
        </dgm:presLayoutVars>
      </dgm:prSet>
      <dgm:spPr/>
      <dgm:t>
        <a:bodyPr/>
        <a:lstStyle/>
        <a:p>
          <a:endParaRPr lang="en-US"/>
        </a:p>
      </dgm:t>
    </dgm:pt>
    <dgm:pt modelId="{E22D0452-D501-4E27-9417-660118C573C2}" type="pres">
      <dgm:prSet presAssocID="{4DE73458-85F4-4F35-8206-0D5F4A725929}" presName="parentText" presStyleLbl="node1" presStyleIdx="0" presStyleCnt="4">
        <dgm:presLayoutVars>
          <dgm:chMax val="0"/>
          <dgm:bulletEnabled val="1"/>
        </dgm:presLayoutVars>
      </dgm:prSet>
      <dgm:spPr/>
      <dgm:t>
        <a:bodyPr/>
        <a:lstStyle/>
        <a:p>
          <a:endParaRPr lang="en-US"/>
        </a:p>
      </dgm:t>
    </dgm:pt>
    <dgm:pt modelId="{EED6E502-A1CF-4A4D-9C98-5C63271A16C4}" type="pres">
      <dgm:prSet presAssocID="{5E058C77-BE84-4246-A8A6-57EE311037F7}" presName="spacer" presStyleCnt="0"/>
      <dgm:spPr/>
    </dgm:pt>
    <dgm:pt modelId="{5F0749FC-9132-4170-98C7-6C16719C1BD3}" type="pres">
      <dgm:prSet presAssocID="{63BA22C7-06CF-4968-ACBE-DE94403E7CEA}" presName="parentText" presStyleLbl="node1" presStyleIdx="1" presStyleCnt="4">
        <dgm:presLayoutVars>
          <dgm:chMax val="0"/>
          <dgm:bulletEnabled val="1"/>
        </dgm:presLayoutVars>
      </dgm:prSet>
      <dgm:spPr/>
      <dgm:t>
        <a:bodyPr/>
        <a:lstStyle/>
        <a:p>
          <a:endParaRPr lang="en-US"/>
        </a:p>
      </dgm:t>
    </dgm:pt>
    <dgm:pt modelId="{9F233D54-A43F-46E7-B2DF-8F31C86C2D83}" type="pres">
      <dgm:prSet presAssocID="{953FC220-0B9E-4555-A59A-576804203D8E}" presName="spacer" presStyleCnt="0"/>
      <dgm:spPr/>
    </dgm:pt>
    <dgm:pt modelId="{11E82C1B-80F8-4FC6-B941-C13026294BD9}" type="pres">
      <dgm:prSet presAssocID="{8FC132D1-4FC0-401F-AF21-A201BA3DB70B}" presName="parentText" presStyleLbl="node1" presStyleIdx="2" presStyleCnt="4">
        <dgm:presLayoutVars>
          <dgm:chMax val="0"/>
          <dgm:bulletEnabled val="1"/>
        </dgm:presLayoutVars>
      </dgm:prSet>
      <dgm:spPr/>
      <dgm:t>
        <a:bodyPr/>
        <a:lstStyle/>
        <a:p>
          <a:endParaRPr lang="en-US"/>
        </a:p>
      </dgm:t>
    </dgm:pt>
    <dgm:pt modelId="{E4FC473A-9A57-46C7-9B42-413C9434D99E}" type="pres">
      <dgm:prSet presAssocID="{3D434DCA-D48B-40D7-96D0-812E98C634EE}" presName="spacer" presStyleCnt="0"/>
      <dgm:spPr/>
    </dgm:pt>
    <dgm:pt modelId="{3B5910F1-A7BE-48DD-B02E-8041B4C78632}" type="pres">
      <dgm:prSet presAssocID="{FDF202DB-9C9D-4A06-9E9F-380EFB5B030F}" presName="parentText" presStyleLbl="node1" presStyleIdx="3" presStyleCnt="4">
        <dgm:presLayoutVars>
          <dgm:chMax val="0"/>
          <dgm:bulletEnabled val="1"/>
        </dgm:presLayoutVars>
      </dgm:prSet>
      <dgm:spPr/>
      <dgm:t>
        <a:bodyPr/>
        <a:lstStyle/>
        <a:p>
          <a:endParaRPr lang="en-US"/>
        </a:p>
      </dgm:t>
    </dgm:pt>
  </dgm:ptLst>
  <dgm:cxnLst>
    <dgm:cxn modelId="{B2B4C852-3BCD-40FD-9D4C-8B5B4FE71A12}" srcId="{91688A9F-46D4-4AC9-AA11-AF29B919B647}" destId="{8FC132D1-4FC0-401F-AF21-A201BA3DB70B}" srcOrd="2" destOrd="0" parTransId="{A2CA116C-3EB9-4EF5-93EC-A40D683F90D8}" sibTransId="{3D434DCA-D48B-40D7-96D0-812E98C634EE}"/>
    <dgm:cxn modelId="{97D2FA47-ABD1-4FDB-B7DF-FFA66317DE54}" type="presOf" srcId="{63BA22C7-06CF-4968-ACBE-DE94403E7CEA}" destId="{5F0749FC-9132-4170-98C7-6C16719C1BD3}" srcOrd="0" destOrd="0" presId="urn:microsoft.com/office/officeart/2005/8/layout/vList2"/>
    <dgm:cxn modelId="{BEA67685-AC99-4D72-AB64-961B05755038}" srcId="{91688A9F-46D4-4AC9-AA11-AF29B919B647}" destId="{63BA22C7-06CF-4968-ACBE-DE94403E7CEA}" srcOrd="1" destOrd="0" parTransId="{F922E13C-CB7A-4F53-BD4D-3FC37CAAD60D}" sibTransId="{953FC220-0B9E-4555-A59A-576804203D8E}"/>
    <dgm:cxn modelId="{84DE5693-05DC-489D-B588-32BFAC60AD5C}" srcId="{91688A9F-46D4-4AC9-AA11-AF29B919B647}" destId="{FDF202DB-9C9D-4A06-9E9F-380EFB5B030F}" srcOrd="3" destOrd="0" parTransId="{95689980-C9FD-4E16-B087-71A29F7453FD}" sibTransId="{B3D0E07B-C5F4-439A-9138-03D1F1F128D1}"/>
    <dgm:cxn modelId="{18690E7D-4054-4754-8113-0A020149087D}" srcId="{91688A9F-46D4-4AC9-AA11-AF29B919B647}" destId="{4DE73458-85F4-4F35-8206-0D5F4A725929}" srcOrd="0" destOrd="0" parTransId="{1D875250-3E35-4180-B9B2-C4C8A629691B}" sibTransId="{5E058C77-BE84-4246-A8A6-57EE311037F7}"/>
    <dgm:cxn modelId="{862871CE-855C-4167-9B4B-82CE77810B76}" type="presOf" srcId="{8FC132D1-4FC0-401F-AF21-A201BA3DB70B}" destId="{11E82C1B-80F8-4FC6-B941-C13026294BD9}" srcOrd="0" destOrd="0" presId="urn:microsoft.com/office/officeart/2005/8/layout/vList2"/>
    <dgm:cxn modelId="{3D12D02C-114F-4F78-B073-05DBEEE4760C}" type="presOf" srcId="{4DE73458-85F4-4F35-8206-0D5F4A725929}" destId="{E22D0452-D501-4E27-9417-660118C573C2}" srcOrd="0" destOrd="0" presId="urn:microsoft.com/office/officeart/2005/8/layout/vList2"/>
    <dgm:cxn modelId="{DB80F25E-D58A-413B-83A3-E27EC96662AB}" type="presOf" srcId="{91688A9F-46D4-4AC9-AA11-AF29B919B647}" destId="{901009C5-F744-4D6A-9915-314AD5018862}" srcOrd="0" destOrd="0" presId="urn:microsoft.com/office/officeart/2005/8/layout/vList2"/>
    <dgm:cxn modelId="{1ED009FF-739D-492F-A98A-1944BA13EF5B}" type="presOf" srcId="{FDF202DB-9C9D-4A06-9E9F-380EFB5B030F}" destId="{3B5910F1-A7BE-48DD-B02E-8041B4C78632}" srcOrd="0" destOrd="0" presId="urn:microsoft.com/office/officeart/2005/8/layout/vList2"/>
    <dgm:cxn modelId="{425B177C-5B15-4F06-B797-B7B2F98CDAC8}" type="presParOf" srcId="{901009C5-F744-4D6A-9915-314AD5018862}" destId="{E22D0452-D501-4E27-9417-660118C573C2}" srcOrd="0" destOrd="0" presId="urn:microsoft.com/office/officeart/2005/8/layout/vList2"/>
    <dgm:cxn modelId="{D8A0C3EB-8D29-46DB-9002-B27C284CB6DB}" type="presParOf" srcId="{901009C5-F744-4D6A-9915-314AD5018862}" destId="{EED6E502-A1CF-4A4D-9C98-5C63271A16C4}" srcOrd="1" destOrd="0" presId="urn:microsoft.com/office/officeart/2005/8/layout/vList2"/>
    <dgm:cxn modelId="{E8C5091D-8623-47A2-B3A3-A49C8346389B}" type="presParOf" srcId="{901009C5-F744-4D6A-9915-314AD5018862}" destId="{5F0749FC-9132-4170-98C7-6C16719C1BD3}" srcOrd="2" destOrd="0" presId="urn:microsoft.com/office/officeart/2005/8/layout/vList2"/>
    <dgm:cxn modelId="{CF77E116-CC1C-4CDA-AF54-BDAC477A2431}" type="presParOf" srcId="{901009C5-F744-4D6A-9915-314AD5018862}" destId="{9F233D54-A43F-46E7-B2DF-8F31C86C2D83}" srcOrd="3" destOrd="0" presId="urn:microsoft.com/office/officeart/2005/8/layout/vList2"/>
    <dgm:cxn modelId="{6EC378B9-7BBA-4DA9-8CB5-FF877504228B}" type="presParOf" srcId="{901009C5-F744-4D6A-9915-314AD5018862}" destId="{11E82C1B-80F8-4FC6-B941-C13026294BD9}" srcOrd="4" destOrd="0" presId="urn:microsoft.com/office/officeart/2005/8/layout/vList2"/>
    <dgm:cxn modelId="{AF4A93F6-128D-40FF-9FD5-5C05EEF55A4B}" type="presParOf" srcId="{901009C5-F744-4D6A-9915-314AD5018862}" destId="{E4FC473A-9A57-46C7-9B42-413C9434D99E}" srcOrd="5" destOrd="0" presId="urn:microsoft.com/office/officeart/2005/8/layout/vList2"/>
    <dgm:cxn modelId="{667FFCDA-DDDA-499B-9EBD-008EC615B3A8}" type="presParOf" srcId="{901009C5-F744-4D6A-9915-314AD5018862}" destId="{3B5910F1-A7BE-48DD-B02E-8041B4C78632}"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8113D80-A3EB-44FC-9416-4064CA1FCD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62F21C-AAA5-446E-A06E-5752062677DE}">
      <dgm:prSet/>
      <dgm:spPr/>
      <dgm:t>
        <a:bodyPr/>
        <a:lstStyle/>
        <a:p>
          <a:pPr rtl="0"/>
          <a:r>
            <a:rPr lang="mk-MK" dirty="0"/>
            <a:t>Децата имаат потреба од посебна грижа и заштита, зависни се од помошта на возрасните, посебно во раните години од детството. </a:t>
          </a:r>
          <a:endParaRPr lang="en-US" dirty="0"/>
        </a:p>
      </dgm:t>
    </dgm:pt>
    <dgm:pt modelId="{F9679834-7FF0-4D81-B538-8721C3836394}" type="parTrans" cxnId="{62DE3A6B-43AA-487C-8F96-4C120170AE09}">
      <dgm:prSet/>
      <dgm:spPr/>
      <dgm:t>
        <a:bodyPr/>
        <a:lstStyle/>
        <a:p>
          <a:endParaRPr lang="en-US"/>
        </a:p>
      </dgm:t>
    </dgm:pt>
    <dgm:pt modelId="{1C48FBAF-5419-4DBF-BF7F-DFE2903BFC8A}" type="sibTrans" cxnId="{62DE3A6B-43AA-487C-8F96-4C120170AE09}">
      <dgm:prSet/>
      <dgm:spPr/>
      <dgm:t>
        <a:bodyPr/>
        <a:lstStyle/>
        <a:p>
          <a:endParaRPr lang="en-US"/>
        </a:p>
      </dgm:t>
    </dgm:pt>
    <dgm:pt modelId="{AB72AC89-DFA0-4315-A135-4201C1117D3E}">
      <dgm:prSet/>
      <dgm:spPr/>
      <dgm:t>
        <a:bodyPr/>
        <a:lstStyle/>
        <a:p>
          <a:pPr rtl="0"/>
          <a:r>
            <a:rPr lang="mk-MK" dirty="0"/>
            <a:t>Регулирана е во </a:t>
          </a:r>
          <a:r>
            <a:rPr lang="ru-RU" dirty="0"/>
            <a:t>Уставот на РМ</a:t>
          </a:r>
          <a:r>
            <a:rPr lang="mk-MK" dirty="0"/>
            <a:t>-</a:t>
          </a:r>
          <a:r>
            <a:rPr lang="ru-RU" b="1" dirty="0"/>
            <a:t> Член 42.</a:t>
          </a:r>
          <a:r>
            <a:rPr lang="ru-RU" dirty="0"/>
            <a:t> </a:t>
          </a:r>
          <a:endParaRPr lang="en-US" dirty="0"/>
        </a:p>
      </dgm:t>
    </dgm:pt>
    <dgm:pt modelId="{BC297AE9-308A-418D-A45B-E0765C939A4C}" type="parTrans" cxnId="{FD091969-A078-40EC-8798-450AD4626525}">
      <dgm:prSet/>
      <dgm:spPr/>
      <dgm:t>
        <a:bodyPr/>
        <a:lstStyle/>
        <a:p>
          <a:endParaRPr lang="en-US"/>
        </a:p>
      </dgm:t>
    </dgm:pt>
    <dgm:pt modelId="{DE1AB6C3-2DB0-46E4-AA4A-4ECE0E0DEF87}" type="sibTrans" cxnId="{FD091969-A078-40EC-8798-450AD4626525}">
      <dgm:prSet/>
      <dgm:spPr/>
      <dgm:t>
        <a:bodyPr/>
        <a:lstStyle/>
        <a:p>
          <a:endParaRPr lang="en-US"/>
        </a:p>
      </dgm:t>
    </dgm:pt>
    <dgm:pt modelId="{188B493D-6AD0-4B57-849A-A9C0A39583DB}">
      <dgm:prSet custT="1"/>
      <dgm:spPr>
        <a:solidFill>
          <a:schemeClr val="accent1"/>
        </a:solidFill>
        <a:ln>
          <a:solidFill>
            <a:schemeClr val="bg1"/>
          </a:solidFill>
        </a:ln>
      </dgm:spPr>
      <dgm:t>
        <a:bodyPr/>
        <a:lstStyle/>
        <a:p>
          <a:pPr algn="l" rtl="0">
            <a:buNone/>
          </a:pPr>
          <a:r>
            <a:rPr lang="ru-RU" sz="2000" dirty="0">
              <a:solidFill>
                <a:schemeClr val="bg1"/>
              </a:solidFill>
            </a:rPr>
            <a:t>Дете на возраст под 15 години живот не може да биде вработено, особено на работни места штетни по негово здравје и морал, работа која го попречува нивното образование.</a:t>
          </a:r>
          <a:endParaRPr lang="en-US" sz="2000" dirty="0">
            <a:solidFill>
              <a:schemeClr val="bg1"/>
            </a:solidFill>
          </a:endParaRPr>
        </a:p>
      </dgm:t>
    </dgm:pt>
    <dgm:pt modelId="{7A1A2F7B-CA38-4B86-9446-20EFCFD1B96A}" type="parTrans" cxnId="{3D2AB30B-08B9-4E4C-8837-B85268C087AF}">
      <dgm:prSet/>
      <dgm:spPr/>
      <dgm:t>
        <a:bodyPr/>
        <a:lstStyle/>
        <a:p>
          <a:endParaRPr lang="en-US"/>
        </a:p>
      </dgm:t>
    </dgm:pt>
    <dgm:pt modelId="{9E310850-BA99-4D49-A02F-FD9B0607CBF6}" type="sibTrans" cxnId="{3D2AB30B-08B9-4E4C-8837-B85268C087AF}">
      <dgm:prSet/>
      <dgm:spPr/>
      <dgm:t>
        <a:bodyPr/>
        <a:lstStyle/>
        <a:p>
          <a:endParaRPr lang="en-US"/>
        </a:p>
      </dgm:t>
    </dgm:pt>
    <dgm:pt modelId="{0DFCB4F7-1A24-4BBE-8C02-15252E81E646}" type="pres">
      <dgm:prSet presAssocID="{78113D80-A3EB-44FC-9416-4064CA1FCD72}" presName="linear" presStyleCnt="0">
        <dgm:presLayoutVars>
          <dgm:animLvl val="lvl"/>
          <dgm:resizeHandles val="exact"/>
        </dgm:presLayoutVars>
      </dgm:prSet>
      <dgm:spPr/>
      <dgm:t>
        <a:bodyPr/>
        <a:lstStyle/>
        <a:p>
          <a:endParaRPr lang="en-US"/>
        </a:p>
      </dgm:t>
    </dgm:pt>
    <dgm:pt modelId="{F5C9474C-968C-4E4A-9D88-3FAD09B76130}" type="pres">
      <dgm:prSet presAssocID="{1962F21C-AAA5-446E-A06E-5752062677DE}" presName="parentText" presStyleLbl="node1" presStyleIdx="0" presStyleCnt="2">
        <dgm:presLayoutVars>
          <dgm:chMax val="0"/>
          <dgm:bulletEnabled val="1"/>
        </dgm:presLayoutVars>
      </dgm:prSet>
      <dgm:spPr/>
      <dgm:t>
        <a:bodyPr/>
        <a:lstStyle/>
        <a:p>
          <a:endParaRPr lang="en-US"/>
        </a:p>
      </dgm:t>
    </dgm:pt>
    <dgm:pt modelId="{E0BE2953-21A0-485B-ADD3-104D7ECD5795}" type="pres">
      <dgm:prSet presAssocID="{1C48FBAF-5419-4DBF-BF7F-DFE2903BFC8A}" presName="spacer" presStyleCnt="0"/>
      <dgm:spPr/>
    </dgm:pt>
    <dgm:pt modelId="{BA538926-D59F-4D26-ACA4-F34B349551F3}" type="pres">
      <dgm:prSet presAssocID="{AB72AC89-DFA0-4315-A135-4201C1117D3E}" presName="parentText" presStyleLbl="node1" presStyleIdx="1" presStyleCnt="2">
        <dgm:presLayoutVars>
          <dgm:chMax val="0"/>
          <dgm:bulletEnabled val="1"/>
        </dgm:presLayoutVars>
      </dgm:prSet>
      <dgm:spPr/>
      <dgm:t>
        <a:bodyPr/>
        <a:lstStyle/>
        <a:p>
          <a:endParaRPr lang="en-US"/>
        </a:p>
      </dgm:t>
    </dgm:pt>
    <dgm:pt modelId="{816DD924-2E0D-42B1-A970-9A3A8EFDDB32}" type="pres">
      <dgm:prSet presAssocID="{AB72AC89-DFA0-4315-A135-4201C1117D3E}" presName="childText" presStyleLbl="revTx" presStyleIdx="0" presStyleCnt="1">
        <dgm:presLayoutVars>
          <dgm:bulletEnabled val="1"/>
        </dgm:presLayoutVars>
      </dgm:prSet>
      <dgm:spPr>
        <a:prstGeom prst="roundRect">
          <a:avLst/>
        </a:prstGeom>
      </dgm:spPr>
      <dgm:t>
        <a:bodyPr/>
        <a:lstStyle/>
        <a:p>
          <a:endParaRPr lang="en-US"/>
        </a:p>
      </dgm:t>
    </dgm:pt>
  </dgm:ptLst>
  <dgm:cxnLst>
    <dgm:cxn modelId="{62DE3A6B-43AA-487C-8F96-4C120170AE09}" srcId="{78113D80-A3EB-44FC-9416-4064CA1FCD72}" destId="{1962F21C-AAA5-446E-A06E-5752062677DE}" srcOrd="0" destOrd="0" parTransId="{F9679834-7FF0-4D81-B538-8721C3836394}" sibTransId="{1C48FBAF-5419-4DBF-BF7F-DFE2903BFC8A}"/>
    <dgm:cxn modelId="{7B554B87-A3BD-4DD7-8309-7CA18E4626CB}" type="presOf" srcId="{78113D80-A3EB-44FC-9416-4064CA1FCD72}" destId="{0DFCB4F7-1A24-4BBE-8C02-15252E81E646}" srcOrd="0" destOrd="0" presId="urn:microsoft.com/office/officeart/2005/8/layout/vList2"/>
    <dgm:cxn modelId="{FD091969-A078-40EC-8798-450AD4626525}" srcId="{78113D80-A3EB-44FC-9416-4064CA1FCD72}" destId="{AB72AC89-DFA0-4315-A135-4201C1117D3E}" srcOrd="1" destOrd="0" parTransId="{BC297AE9-308A-418D-A45B-E0765C939A4C}" sibTransId="{DE1AB6C3-2DB0-46E4-AA4A-4ECE0E0DEF87}"/>
    <dgm:cxn modelId="{E66A5377-253C-426E-BF8B-10AA677802B6}" type="presOf" srcId="{188B493D-6AD0-4B57-849A-A9C0A39583DB}" destId="{816DD924-2E0D-42B1-A970-9A3A8EFDDB32}" srcOrd="0" destOrd="0" presId="urn:microsoft.com/office/officeart/2005/8/layout/vList2"/>
    <dgm:cxn modelId="{DFBF76B5-16C2-42DC-8B39-5A3E21A43746}" type="presOf" srcId="{1962F21C-AAA5-446E-A06E-5752062677DE}" destId="{F5C9474C-968C-4E4A-9D88-3FAD09B76130}" srcOrd="0" destOrd="0" presId="urn:microsoft.com/office/officeart/2005/8/layout/vList2"/>
    <dgm:cxn modelId="{BDBF6027-DAFF-4CCB-953B-558DC56D2933}" type="presOf" srcId="{AB72AC89-DFA0-4315-A135-4201C1117D3E}" destId="{BA538926-D59F-4D26-ACA4-F34B349551F3}" srcOrd="0" destOrd="0" presId="urn:microsoft.com/office/officeart/2005/8/layout/vList2"/>
    <dgm:cxn modelId="{3D2AB30B-08B9-4E4C-8837-B85268C087AF}" srcId="{AB72AC89-DFA0-4315-A135-4201C1117D3E}" destId="{188B493D-6AD0-4B57-849A-A9C0A39583DB}" srcOrd="0" destOrd="0" parTransId="{7A1A2F7B-CA38-4B86-9446-20EFCFD1B96A}" sibTransId="{9E310850-BA99-4D49-A02F-FD9B0607CBF6}"/>
    <dgm:cxn modelId="{31EADD40-5F03-4AFE-839D-98C025CA1871}" type="presParOf" srcId="{0DFCB4F7-1A24-4BBE-8C02-15252E81E646}" destId="{F5C9474C-968C-4E4A-9D88-3FAD09B76130}" srcOrd="0" destOrd="0" presId="urn:microsoft.com/office/officeart/2005/8/layout/vList2"/>
    <dgm:cxn modelId="{0D322AD7-880D-4465-9E63-93D72ECFA6ED}" type="presParOf" srcId="{0DFCB4F7-1A24-4BBE-8C02-15252E81E646}" destId="{E0BE2953-21A0-485B-ADD3-104D7ECD5795}" srcOrd="1" destOrd="0" presId="urn:microsoft.com/office/officeart/2005/8/layout/vList2"/>
    <dgm:cxn modelId="{84F15137-3952-431A-ADE6-0E8DACEB9D01}" type="presParOf" srcId="{0DFCB4F7-1A24-4BBE-8C02-15252E81E646}" destId="{BA538926-D59F-4D26-ACA4-F34B349551F3}" srcOrd="2" destOrd="0" presId="urn:microsoft.com/office/officeart/2005/8/layout/vList2"/>
    <dgm:cxn modelId="{97549E9E-7B3C-4E5F-928E-98180692F23A}" type="presParOf" srcId="{0DFCB4F7-1A24-4BBE-8C02-15252E81E646}" destId="{816DD924-2E0D-42B1-A970-9A3A8EFDDB32}"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9801C90-908F-4EDE-A03E-EC0AE460B9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B3C23A-8776-4EA2-994F-0913187E0158}">
      <dgm:prSet/>
      <dgm:spPr/>
      <dgm:t>
        <a:bodyPr/>
        <a:lstStyle/>
        <a:p>
          <a:pPr rtl="0"/>
          <a:r>
            <a:rPr lang="mk-MK" dirty="0"/>
            <a:t>Започнува веднаш по откривањето и има за цел да ги задоволи основните потреби на детето и да создаде услови за негова/нејзина безбедност. </a:t>
          </a:r>
          <a:endParaRPr lang="en-US" dirty="0"/>
        </a:p>
      </dgm:t>
    </dgm:pt>
    <dgm:pt modelId="{26946AC4-4FB7-42AE-8B70-2D2BF1175994}" type="parTrans" cxnId="{43485559-E77B-4A3C-9741-FFB4F3CAA11C}">
      <dgm:prSet/>
      <dgm:spPr/>
      <dgm:t>
        <a:bodyPr/>
        <a:lstStyle/>
        <a:p>
          <a:endParaRPr lang="en-US"/>
        </a:p>
      </dgm:t>
    </dgm:pt>
    <dgm:pt modelId="{5223C6DD-0D19-4A0E-8166-83F536109EE2}" type="sibTrans" cxnId="{43485559-E77B-4A3C-9741-FFB4F3CAA11C}">
      <dgm:prSet/>
      <dgm:spPr/>
      <dgm:t>
        <a:bodyPr/>
        <a:lstStyle/>
        <a:p>
          <a:endParaRPr lang="en-US"/>
        </a:p>
      </dgm:t>
    </dgm:pt>
    <dgm:pt modelId="{268B3B13-E709-4A8D-A8AB-3D529F57F830}">
      <dgm:prSet/>
      <dgm:spPr/>
      <dgm:t>
        <a:bodyPr/>
        <a:lstStyle/>
        <a:p>
          <a:pPr rtl="0"/>
          <a:r>
            <a:rPr lang="mk-MK"/>
            <a:t>Помошта се темели на извршена проценка на потребите на детето/жртва:</a:t>
          </a:r>
          <a:endParaRPr lang="en-US"/>
        </a:p>
      </dgm:t>
    </dgm:pt>
    <dgm:pt modelId="{C00CC722-DA07-48A1-9039-10FE0F3AA013}" type="parTrans" cxnId="{42021EA9-BA9E-4206-9AC9-CC7FF53D70FD}">
      <dgm:prSet/>
      <dgm:spPr/>
      <dgm:t>
        <a:bodyPr/>
        <a:lstStyle/>
        <a:p>
          <a:endParaRPr lang="en-US"/>
        </a:p>
      </dgm:t>
    </dgm:pt>
    <dgm:pt modelId="{2D898A61-8AD1-4AA1-9792-8B10B3446199}" type="sibTrans" cxnId="{42021EA9-BA9E-4206-9AC9-CC7FF53D70FD}">
      <dgm:prSet/>
      <dgm:spPr/>
      <dgm:t>
        <a:bodyPr/>
        <a:lstStyle/>
        <a:p>
          <a:endParaRPr lang="en-US"/>
        </a:p>
      </dgm:t>
    </dgm:pt>
    <dgm:pt modelId="{858C215D-B5AB-4DA7-81BD-287CED120B22}">
      <dgm:prSet/>
      <dgm:spPr/>
      <dgm:t>
        <a:bodyPr/>
        <a:lstStyle/>
        <a:p>
          <a:pPr rtl="0"/>
          <a:r>
            <a:rPr lang="mk-MK" dirty="0"/>
            <a:t>Потврдување на идентитетот;</a:t>
          </a:r>
          <a:endParaRPr lang="en-US" dirty="0"/>
        </a:p>
      </dgm:t>
    </dgm:pt>
    <dgm:pt modelId="{53299C3D-4889-4925-8D87-ABBDABE373FE}" type="parTrans" cxnId="{FABAE146-366B-49C9-96B2-655DB692B1BA}">
      <dgm:prSet/>
      <dgm:spPr/>
      <dgm:t>
        <a:bodyPr/>
        <a:lstStyle/>
        <a:p>
          <a:endParaRPr lang="en-US"/>
        </a:p>
      </dgm:t>
    </dgm:pt>
    <dgm:pt modelId="{3645256B-4A29-48F4-B4A6-BD078E4A12B3}" type="sibTrans" cxnId="{FABAE146-366B-49C9-96B2-655DB692B1BA}">
      <dgm:prSet/>
      <dgm:spPr/>
      <dgm:t>
        <a:bodyPr/>
        <a:lstStyle/>
        <a:p>
          <a:endParaRPr lang="en-US"/>
        </a:p>
      </dgm:t>
    </dgm:pt>
    <dgm:pt modelId="{E2F9286D-39EC-435A-B9F9-9EC29C60A404}">
      <dgm:prSet/>
      <dgm:spPr/>
      <dgm:t>
        <a:bodyPr/>
        <a:lstStyle/>
        <a:p>
          <a:pPr rtl="0"/>
          <a:r>
            <a:rPr lang="mk-MK" dirty="0"/>
            <a:t>Известување на родител или назначување старател;</a:t>
          </a:r>
          <a:endParaRPr lang="en-US" dirty="0"/>
        </a:p>
      </dgm:t>
    </dgm:pt>
    <dgm:pt modelId="{530D5E7B-BDD7-422C-B604-19610A019A5C}" type="parTrans" cxnId="{FAADF92E-C915-4261-A73D-8F7EB95B6652}">
      <dgm:prSet/>
      <dgm:spPr/>
      <dgm:t>
        <a:bodyPr/>
        <a:lstStyle/>
        <a:p>
          <a:endParaRPr lang="en-US"/>
        </a:p>
      </dgm:t>
    </dgm:pt>
    <dgm:pt modelId="{78EE6CBD-BC34-4178-95DB-E3FEE54E52ED}" type="sibTrans" cxnId="{FAADF92E-C915-4261-A73D-8F7EB95B6652}">
      <dgm:prSet/>
      <dgm:spPr/>
      <dgm:t>
        <a:bodyPr/>
        <a:lstStyle/>
        <a:p>
          <a:endParaRPr lang="en-US"/>
        </a:p>
      </dgm:t>
    </dgm:pt>
    <dgm:pt modelId="{D0584FAE-1340-4ED4-A598-CE2A09AF1B89}">
      <dgm:prSet/>
      <dgm:spPr/>
      <dgm:t>
        <a:bodyPr/>
        <a:lstStyle/>
        <a:p>
          <a:pPr rtl="0"/>
          <a:r>
            <a:rPr lang="mk-MK" dirty="0"/>
            <a:t>Безбедно сместување.</a:t>
          </a:r>
          <a:endParaRPr lang="en-US" dirty="0"/>
        </a:p>
      </dgm:t>
    </dgm:pt>
    <dgm:pt modelId="{63DB37D1-0D20-4A4C-B847-9EE8F143A18A}" type="parTrans" cxnId="{0B2EFEF6-59A9-4A09-9D93-0BE0C6066EBC}">
      <dgm:prSet/>
      <dgm:spPr/>
      <dgm:t>
        <a:bodyPr/>
        <a:lstStyle/>
        <a:p>
          <a:endParaRPr lang="en-US"/>
        </a:p>
      </dgm:t>
    </dgm:pt>
    <dgm:pt modelId="{0095B813-6EFF-4E94-B222-77C021CF15E3}" type="sibTrans" cxnId="{0B2EFEF6-59A9-4A09-9D93-0BE0C6066EBC}">
      <dgm:prSet/>
      <dgm:spPr/>
      <dgm:t>
        <a:bodyPr/>
        <a:lstStyle/>
        <a:p>
          <a:endParaRPr lang="en-US"/>
        </a:p>
      </dgm:t>
    </dgm:pt>
    <dgm:pt modelId="{F8F6961C-404C-4B60-9676-8B93396798B4}" type="pres">
      <dgm:prSet presAssocID="{19801C90-908F-4EDE-A03E-EC0AE460B9A7}" presName="linear" presStyleCnt="0">
        <dgm:presLayoutVars>
          <dgm:animLvl val="lvl"/>
          <dgm:resizeHandles val="exact"/>
        </dgm:presLayoutVars>
      </dgm:prSet>
      <dgm:spPr/>
      <dgm:t>
        <a:bodyPr/>
        <a:lstStyle/>
        <a:p>
          <a:endParaRPr lang="en-US"/>
        </a:p>
      </dgm:t>
    </dgm:pt>
    <dgm:pt modelId="{60173496-335C-4A1E-B9FB-00621D4B00C6}" type="pres">
      <dgm:prSet presAssocID="{CCB3C23A-8776-4EA2-994F-0913187E0158}" presName="parentText" presStyleLbl="node1" presStyleIdx="0" presStyleCnt="5">
        <dgm:presLayoutVars>
          <dgm:chMax val="0"/>
          <dgm:bulletEnabled val="1"/>
        </dgm:presLayoutVars>
      </dgm:prSet>
      <dgm:spPr/>
      <dgm:t>
        <a:bodyPr/>
        <a:lstStyle/>
        <a:p>
          <a:endParaRPr lang="en-US"/>
        </a:p>
      </dgm:t>
    </dgm:pt>
    <dgm:pt modelId="{C38685BE-D8D3-4BC0-9FF6-5559F37355C4}" type="pres">
      <dgm:prSet presAssocID="{5223C6DD-0D19-4A0E-8166-83F536109EE2}" presName="spacer" presStyleCnt="0"/>
      <dgm:spPr/>
    </dgm:pt>
    <dgm:pt modelId="{15DA417F-0EBA-4944-AED4-85BC4030F32D}" type="pres">
      <dgm:prSet presAssocID="{268B3B13-E709-4A8D-A8AB-3D529F57F830}" presName="parentText" presStyleLbl="node1" presStyleIdx="1" presStyleCnt="5">
        <dgm:presLayoutVars>
          <dgm:chMax val="0"/>
          <dgm:bulletEnabled val="1"/>
        </dgm:presLayoutVars>
      </dgm:prSet>
      <dgm:spPr/>
      <dgm:t>
        <a:bodyPr/>
        <a:lstStyle/>
        <a:p>
          <a:endParaRPr lang="en-US"/>
        </a:p>
      </dgm:t>
    </dgm:pt>
    <dgm:pt modelId="{48B116EF-A734-4C81-A843-5D6B9CB742B8}" type="pres">
      <dgm:prSet presAssocID="{2D898A61-8AD1-4AA1-9792-8B10B3446199}" presName="spacer" presStyleCnt="0"/>
      <dgm:spPr/>
    </dgm:pt>
    <dgm:pt modelId="{AE66974B-71CF-404A-8724-3C6224D64E4C}" type="pres">
      <dgm:prSet presAssocID="{858C215D-B5AB-4DA7-81BD-287CED120B22}" presName="parentText" presStyleLbl="node1" presStyleIdx="2" presStyleCnt="5">
        <dgm:presLayoutVars>
          <dgm:chMax val="0"/>
          <dgm:bulletEnabled val="1"/>
        </dgm:presLayoutVars>
      </dgm:prSet>
      <dgm:spPr/>
      <dgm:t>
        <a:bodyPr/>
        <a:lstStyle/>
        <a:p>
          <a:endParaRPr lang="en-US"/>
        </a:p>
      </dgm:t>
    </dgm:pt>
    <dgm:pt modelId="{B9D405E8-41B4-4949-BA82-38C19DBC96CD}" type="pres">
      <dgm:prSet presAssocID="{3645256B-4A29-48F4-B4A6-BD078E4A12B3}" presName="spacer" presStyleCnt="0"/>
      <dgm:spPr/>
    </dgm:pt>
    <dgm:pt modelId="{5D03F604-C4E4-4B0F-B21F-AE67B6BC6BB3}" type="pres">
      <dgm:prSet presAssocID="{E2F9286D-39EC-435A-B9F9-9EC29C60A404}" presName="parentText" presStyleLbl="node1" presStyleIdx="3" presStyleCnt="5">
        <dgm:presLayoutVars>
          <dgm:chMax val="0"/>
          <dgm:bulletEnabled val="1"/>
        </dgm:presLayoutVars>
      </dgm:prSet>
      <dgm:spPr/>
      <dgm:t>
        <a:bodyPr/>
        <a:lstStyle/>
        <a:p>
          <a:endParaRPr lang="en-US"/>
        </a:p>
      </dgm:t>
    </dgm:pt>
    <dgm:pt modelId="{30EFA06F-2FFA-499C-BC1D-77C003C22B7F}" type="pres">
      <dgm:prSet presAssocID="{78EE6CBD-BC34-4178-95DB-E3FEE54E52ED}" presName="spacer" presStyleCnt="0"/>
      <dgm:spPr/>
    </dgm:pt>
    <dgm:pt modelId="{84AAB0A3-9EDC-477B-BD45-498AD7065594}" type="pres">
      <dgm:prSet presAssocID="{D0584FAE-1340-4ED4-A598-CE2A09AF1B89}" presName="parentText" presStyleLbl="node1" presStyleIdx="4" presStyleCnt="5">
        <dgm:presLayoutVars>
          <dgm:chMax val="0"/>
          <dgm:bulletEnabled val="1"/>
        </dgm:presLayoutVars>
      </dgm:prSet>
      <dgm:spPr/>
      <dgm:t>
        <a:bodyPr/>
        <a:lstStyle/>
        <a:p>
          <a:endParaRPr lang="en-US"/>
        </a:p>
      </dgm:t>
    </dgm:pt>
  </dgm:ptLst>
  <dgm:cxnLst>
    <dgm:cxn modelId="{EA04E197-2313-4F9E-9DAC-53FAD5F4D047}" type="presOf" srcId="{19801C90-908F-4EDE-A03E-EC0AE460B9A7}" destId="{F8F6961C-404C-4B60-9676-8B93396798B4}" srcOrd="0" destOrd="0" presId="urn:microsoft.com/office/officeart/2005/8/layout/vList2"/>
    <dgm:cxn modelId="{02B76AAE-8AA0-4F4C-9138-924E0A5ECBC3}" type="presOf" srcId="{D0584FAE-1340-4ED4-A598-CE2A09AF1B89}" destId="{84AAB0A3-9EDC-477B-BD45-498AD7065594}" srcOrd="0" destOrd="0" presId="urn:microsoft.com/office/officeart/2005/8/layout/vList2"/>
    <dgm:cxn modelId="{42021EA9-BA9E-4206-9AC9-CC7FF53D70FD}" srcId="{19801C90-908F-4EDE-A03E-EC0AE460B9A7}" destId="{268B3B13-E709-4A8D-A8AB-3D529F57F830}" srcOrd="1" destOrd="0" parTransId="{C00CC722-DA07-48A1-9039-10FE0F3AA013}" sibTransId="{2D898A61-8AD1-4AA1-9792-8B10B3446199}"/>
    <dgm:cxn modelId="{D86476C2-5EF4-423D-8AAD-CD356D6D6BE8}" type="presOf" srcId="{CCB3C23A-8776-4EA2-994F-0913187E0158}" destId="{60173496-335C-4A1E-B9FB-00621D4B00C6}" srcOrd="0" destOrd="0" presId="urn:microsoft.com/office/officeart/2005/8/layout/vList2"/>
    <dgm:cxn modelId="{FAADF92E-C915-4261-A73D-8F7EB95B6652}" srcId="{19801C90-908F-4EDE-A03E-EC0AE460B9A7}" destId="{E2F9286D-39EC-435A-B9F9-9EC29C60A404}" srcOrd="3" destOrd="0" parTransId="{530D5E7B-BDD7-422C-B604-19610A019A5C}" sibTransId="{78EE6CBD-BC34-4178-95DB-E3FEE54E52ED}"/>
    <dgm:cxn modelId="{FABAE146-366B-49C9-96B2-655DB692B1BA}" srcId="{19801C90-908F-4EDE-A03E-EC0AE460B9A7}" destId="{858C215D-B5AB-4DA7-81BD-287CED120B22}" srcOrd="2" destOrd="0" parTransId="{53299C3D-4889-4925-8D87-ABBDABE373FE}" sibTransId="{3645256B-4A29-48F4-B4A6-BD078E4A12B3}"/>
    <dgm:cxn modelId="{0B2EFEF6-59A9-4A09-9D93-0BE0C6066EBC}" srcId="{19801C90-908F-4EDE-A03E-EC0AE460B9A7}" destId="{D0584FAE-1340-4ED4-A598-CE2A09AF1B89}" srcOrd="4" destOrd="0" parTransId="{63DB37D1-0D20-4A4C-B847-9EE8F143A18A}" sibTransId="{0095B813-6EFF-4E94-B222-77C021CF15E3}"/>
    <dgm:cxn modelId="{43485559-E77B-4A3C-9741-FFB4F3CAA11C}" srcId="{19801C90-908F-4EDE-A03E-EC0AE460B9A7}" destId="{CCB3C23A-8776-4EA2-994F-0913187E0158}" srcOrd="0" destOrd="0" parTransId="{26946AC4-4FB7-42AE-8B70-2D2BF1175994}" sibTransId="{5223C6DD-0D19-4A0E-8166-83F536109EE2}"/>
    <dgm:cxn modelId="{131E1FF6-6C3E-44D1-BF7A-13A320E0517C}" type="presOf" srcId="{268B3B13-E709-4A8D-A8AB-3D529F57F830}" destId="{15DA417F-0EBA-4944-AED4-85BC4030F32D}" srcOrd="0" destOrd="0" presId="urn:microsoft.com/office/officeart/2005/8/layout/vList2"/>
    <dgm:cxn modelId="{EEC79E8A-5EE4-461C-8533-1440FF16F2C5}" type="presOf" srcId="{858C215D-B5AB-4DA7-81BD-287CED120B22}" destId="{AE66974B-71CF-404A-8724-3C6224D64E4C}" srcOrd="0" destOrd="0" presId="urn:microsoft.com/office/officeart/2005/8/layout/vList2"/>
    <dgm:cxn modelId="{C9C59D66-F49F-4E4B-BAE6-98B601C62CA7}" type="presOf" srcId="{E2F9286D-39EC-435A-B9F9-9EC29C60A404}" destId="{5D03F604-C4E4-4B0F-B21F-AE67B6BC6BB3}" srcOrd="0" destOrd="0" presId="urn:microsoft.com/office/officeart/2005/8/layout/vList2"/>
    <dgm:cxn modelId="{C435DE92-FC5C-4192-9965-9E3796027213}" type="presParOf" srcId="{F8F6961C-404C-4B60-9676-8B93396798B4}" destId="{60173496-335C-4A1E-B9FB-00621D4B00C6}" srcOrd="0" destOrd="0" presId="urn:microsoft.com/office/officeart/2005/8/layout/vList2"/>
    <dgm:cxn modelId="{0C8269E2-51E5-4F08-9736-AEF37E61BD8D}" type="presParOf" srcId="{F8F6961C-404C-4B60-9676-8B93396798B4}" destId="{C38685BE-D8D3-4BC0-9FF6-5559F37355C4}" srcOrd="1" destOrd="0" presId="urn:microsoft.com/office/officeart/2005/8/layout/vList2"/>
    <dgm:cxn modelId="{55674B57-C8E0-4F06-977E-F0A617C250BC}" type="presParOf" srcId="{F8F6961C-404C-4B60-9676-8B93396798B4}" destId="{15DA417F-0EBA-4944-AED4-85BC4030F32D}" srcOrd="2" destOrd="0" presId="urn:microsoft.com/office/officeart/2005/8/layout/vList2"/>
    <dgm:cxn modelId="{0D2ADABD-C559-47F7-AE85-AF2AB7BC6650}" type="presParOf" srcId="{F8F6961C-404C-4B60-9676-8B93396798B4}" destId="{48B116EF-A734-4C81-A843-5D6B9CB742B8}" srcOrd="3" destOrd="0" presId="urn:microsoft.com/office/officeart/2005/8/layout/vList2"/>
    <dgm:cxn modelId="{1322DCE4-E88D-48AA-B932-E5AD38D83506}" type="presParOf" srcId="{F8F6961C-404C-4B60-9676-8B93396798B4}" destId="{AE66974B-71CF-404A-8724-3C6224D64E4C}" srcOrd="4" destOrd="0" presId="urn:microsoft.com/office/officeart/2005/8/layout/vList2"/>
    <dgm:cxn modelId="{99F70A52-0A3A-4808-9625-14500A66B410}" type="presParOf" srcId="{F8F6961C-404C-4B60-9676-8B93396798B4}" destId="{B9D405E8-41B4-4949-BA82-38C19DBC96CD}" srcOrd="5" destOrd="0" presId="urn:microsoft.com/office/officeart/2005/8/layout/vList2"/>
    <dgm:cxn modelId="{1E459825-3C09-4610-A0E7-CA761E2E1382}" type="presParOf" srcId="{F8F6961C-404C-4B60-9676-8B93396798B4}" destId="{5D03F604-C4E4-4B0F-B21F-AE67B6BC6BB3}" srcOrd="6" destOrd="0" presId="urn:microsoft.com/office/officeart/2005/8/layout/vList2"/>
    <dgm:cxn modelId="{6C176B51-3FF3-4C90-B282-6189E9C9F883}" type="presParOf" srcId="{F8F6961C-404C-4B60-9676-8B93396798B4}" destId="{30EFA06F-2FFA-499C-BC1D-77C003C22B7F}" srcOrd="7" destOrd="0" presId="urn:microsoft.com/office/officeart/2005/8/layout/vList2"/>
    <dgm:cxn modelId="{93D7326D-1671-493F-8A5F-F8C1062995E4}" type="presParOf" srcId="{F8F6961C-404C-4B60-9676-8B93396798B4}" destId="{84AAB0A3-9EDC-477B-BD45-498AD7065594}"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34DC1F-04BB-4473-8059-424A101F135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DF8B508-23C4-46F2-8466-5CE2809F2C68}">
      <dgm:prSet/>
      <dgm:spPr/>
      <dgm:t>
        <a:bodyPr/>
        <a:lstStyle/>
        <a:p>
          <a:pPr rtl="0"/>
          <a:r>
            <a:rPr lang="mk-MK" dirty="0"/>
            <a:t>Социјалните медиуми се медиуми за социјална интеракција и претставуваат алатки за социјална комуникација. </a:t>
          </a:r>
          <a:endParaRPr lang="en-US" dirty="0"/>
        </a:p>
      </dgm:t>
    </dgm:pt>
    <dgm:pt modelId="{CB17C31C-C64E-4202-BE87-665F3A5A64AA}" type="parTrans" cxnId="{23F68988-32CB-4915-B50A-17721D706AED}">
      <dgm:prSet/>
      <dgm:spPr/>
      <dgm:t>
        <a:bodyPr/>
        <a:lstStyle/>
        <a:p>
          <a:endParaRPr lang="en-US"/>
        </a:p>
      </dgm:t>
    </dgm:pt>
    <dgm:pt modelId="{C02517D5-2E6C-4A31-A859-9E3D873F2963}" type="sibTrans" cxnId="{23F68988-32CB-4915-B50A-17721D706AED}">
      <dgm:prSet/>
      <dgm:spPr/>
      <dgm:t>
        <a:bodyPr/>
        <a:lstStyle/>
        <a:p>
          <a:endParaRPr lang="en-US"/>
        </a:p>
      </dgm:t>
    </dgm:pt>
    <dgm:pt modelId="{8FEC604C-C7FB-4104-9421-EBC050BDF0FD}">
      <dgm:prSet/>
      <dgm:spPr/>
      <dgm:t>
        <a:bodyPr/>
        <a:lstStyle/>
        <a:p>
          <a:pPr rtl="0"/>
          <a:r>
            <a:rPr lang="mk-MK" dirty="0"/>
            <a:t>На своите корисници најмногу им служат за дружење, запознавање нови луѓе, споделување на информации.</a:t>
          </a:r>
          <a:endParaRPr lang="en-US" dirty="0"/>
        </a:p>
      </dgm:t>
    </dgm:pt>
    <dgm:pt modelId="{1FACF38A-B485-4942-8C7D-CA5A383F7CF4}" type="parTrans" cxnId="{FF845BD8-D192-4C77-B3F2-BBC683DABEFA}">
      <dgm:prSet/>
      <dgm:spPr/>
      <dgm:t>
        <a:bodyPr/>
        <a:lstStyle/>
        <a:p>
          <a:endParaRPr lang="en-US"/>
        </a:p>
      </dgm:t>
    </dgm:pt>
    <dgm:pt modelId="{16217A1D-68F8-46FE-8A6F-A7DCAC18E11D}" type="sibTrans" cxnId="{FF845BD8-D192-4C77-B3F2-BBC683DABEFA}">
      <dgm:prSet/>
      <dgm:spPr/>
      <dgm:t>
        <a:bodyPr/>
        <a:lstStyle/>
        <a:p>
          <a:endParaRPr lang="en-US"/>
        </a:p>
      </dgm:t>
    </dgm:pt>
    <dgm:pt modelId="{34434679-6B16-4957-8A1C-2829EDEFF350}">
      <dgm:prSet/>
      <dgm:spPr/>
      <dgm:t>
        <a:bodyPr/>
        <a:lstStyle/>
        <a:p>
          <a:pPr rtl="0"/>
          <a:r>
            <a:rPr lang="mk-MK" dirty="0"/>
            <a:t>Нивната корисност е неспорна, но таа носи и сериозни ризици и опасности, особено кога тие се користат неконтролирано и без познавање на опасностите од нивното користење.</a:t>
          </a:r>
          <a:endParaRPr lang="en-US" dirty="0"/>
        </a:p>
      </dgm:t>
    </dgm:pt>
    <dgm:pt modelId="{6F047D39-E471-4FB6-A445-EB081A2D3CE0}" type="parTrans" cxnId="{75F08E7C-ABCE-43C3-832C-49812B8D6A3A}">
      <dgm:prSet/>
      <dgm:spPr/>
      <dgm:t>
        <a:bodyPr/>
        <a:lstStyle/>
        <a:p>
          <a:endParaRPr lang="en-US"/>
        </a:p>
      </dgm:t>
    </dgm:pt>
    <dgm:pt modelId="{D9DE7083-9DE8-4807-B5FF-9E8FE1B4EC19}" type="sibTrans" cxnId="{75F08E7C-ABCE-43C3-832C-49812B8D6A3A}">
      <dgm:prSet/>
      <dgm:spPr/>
      <dgm:t>
        <a:bodyPr/>
        <a:lstStyle/>
        <a:p>
          <a:endParaRPr lang="en-US"/>
        </a:p>
      </dgm:t>
    </dgm:pt>
    <dgm:pt modelId="{B147FF4A-5045-4753-BACC-4BD81B8766A8}" type="pres">
      <dgm:prSet presAssocID="{3A34DC1F-04BB-4473-8059-424A101F1350}" presName="linear" presStyleCnt="0">
        <dgm:presLayoutVars>
          <dgm:animLvl val="lvl"/>
          <dgm:resizeHandles val="exact"/>
        </dgm:presLayoutVars>
      </dgm:prSet>
      <dgm:spPr/>
      <dgm:t>
        <a:bodyPr/>
        <a:lstStyle/>
        <a:p>
          <a:endParaRPr lang="en-US"/>
        </a:p>
      </dgm:t>
    </dgm:pt>
    <dgm:pt modelId="{F7CC2940-A07B-4D36-A3DF-71DCE94803FF}" type="pres">
      <dgm:prSet presAssocID="{5DF8B508-23C4-46F2-8466-5CE2809F2C68}" presName="parentText" presStyleLbl="node1" presStyleIdx="0" presStyleCnt="3">
        <dgm:presLayoutVars>
          <dgm:chMax val="0"/>
          <dgm:bulletEnabled val="1"/>
        </dgm:presLayoutVars>
      </dgm:prSet>
      <dgm:spPr/>
      <dgm:t>
        <a:bodyPr/>
        <a:lstStyle/>
        <a:p>
          <a:endParaRPr lang="en-US"/>
        </a:p>
      </dgm:t>
    </dgm:pt>
    <dgm:pt modelId="{30435373-96CC-486F-9618-62F993629466}" type="pres">
      <dgm:prSet presAssocID="{C02517D5-2E6C-4A31-A859-9E3D873F2963}" presName="spacer" presStyleCnt="0"/>
      <dgm:spPr/>
    </dgm:pt>
    <dgm:pt modelId="{C5DDE399-0D19-423A-80EC-C70C07691272}" type="pres">
      <dgm:prSet presAssocID="{8FEC604C-C7FB-4104-9421-EBC050BDF0FD}" presName="parentText" presStyleLbl="node1" presStyleIdx="1" presStyleCnt="3">
        <dgm:presLayoutVars>
          <dgm:chMax val="0"/>
          <dgm:bulletEnabled val="1"/>
        </dgm:presLayoutVars>
      </dgm:prSet>
      <dgm:spPr/>
      <dgm:t>
        <a:bodyPr/>
        <a:lstStyle/>
        <a:p>
          <a:endParaRPr lang="en-US"/>
        </a:p>
      </dgm:t>
    </dgm:pt>
    <dgm:pt modelId="{E409114B-B49C-4D31-BC81-F2B768BCCF0B}" type="pres">
      <dgm:prSet presAssocID="{16217A1D-68F8-46FE-8A6F-A7DCAC18E11D}" presName="spacer" presStyleCnt="0"/>
      <dgm:spPr/>
    </dgm:pt>
    <dgm:pt modelId="{EC86F438-EC85-4949-B37B-EAE04183805B}" type="pres">
      <dgm:prSet presAssocID="{34434679-6B16-4957-8A1C-2829EDEFF350}" presName="parentText" presStyleLbl="node1" presStyleIdx="2" presStyleCnt="3">
        <dgm:presLayoutVars>
          <dgm:chMax val="0"/>
          <dgm:bulletEnabled val="1"/>
        </dgm:presLayoutVars>
      </dgm:prSet>
      <dgm:spPr/>
      <dgm:t>
        <a:bodyPr/>
        <a:lstStyle/>
        <a:p>
          <a:endParaRPr lang="en-US"/>
        </a:p>
      </dgm:t>
    </dgm:pt>
  </dgm:ptLst>
  <dgm:cxnLst>
    <dgm:cxn modelId="{32F856A3-D181-447C-AF0D-1830249DBD73}" type="presOf" srcId="{5DF8B508-23C4-46F2-8466-5CE2809F2C68}" destId="{F7CC2940-A07B-4D36-A3DF-71DCE94803FF}" srcOrd="0" destOrd="0" presId="urn:microsoft.com/office/officeart/2005/8/layout/vList2"/>
    <dgm:cxn modelId="{23F68988-32CB-4915-B50A-17721D706AED}" srcId="{3A34DC1F-04BB-4473-8059-424A101F1350}" destId="{5DF8B508-23C4-46F2-8466-5CE2809F2C68}" srcOrd="0" destOrd="0" parTransId="{CB17C31C-C64E-4202-BE87-665F3A5A64AA}" sibTransId="{C02517D5-2E6C-4A31-A859-9E3D873F2963}"/>
    <dgm:cxn modelId="{75F08E7C-ABCE-43C3-832C-49812B8D6A3A}" srcId="{3A34DC1F-04BB-4473-8059-424A101F1350}" destId="{34434679-6B16-4957-8A1C-2829EDEFF350}" srcOrd="2" destOrd="0" parTransId="{6F047D39-E471-4FB6-A445-EB081A2D3CE0}" sibTransId="{D9DE7083-9DE8-4807-B5FF-9E8FE1B4EC19}"/>
    <dgm:cxn modelId="{FF845BD8-D192-4C77-B3F2-BBC683DABEFA}" srcId="{3A34DC1F-04BB-4473-8059-424A101F1350}" destId="{8FEC604C-C7FB-4104-9421-EBC050BDF0FD}" srcOrd="1" destOrd="0" parTransId="{1FACF38A-B485-4942-8C7D-CA5A383F7CF4}" sibTransId="{16217A1D-68F8-46FE-8A6F-A7DCAC18E11D}"/>
    <dgm:cxn modelId="{DC5756E7-2E26-45ED-90B6-9F0BCB9472E9}" type="presOf" srcId="{34434679-6B16-4957-8A1C-2829EDEFF350}" destId="{EC86F438-EC85-4949-B37B-EAE04183805B}" srcOrd="0" destOrd="0" presId="urn:microsoft.com/office/officeart/2005/8/layout/vList2"/>
    <dgm:cxn modelId="{EC444264-6D5C-45F1-86D9-E5F93ACC21E4}" type="presOf" srcId="{3A34DC1F-04BB-4473-8059-424A101F1350}" destId="{B147FF4A-5045-4753-BACC-4BD81B8766A8}" srcOrd="0" destOrd="0" presId="urn:microsoft.com/office/officeart/2005/8/layout/vList2"/>
    <dgm:cxn modelId="{7B684611-19AC-49D5-9503-9F61DC6272E8}" type="presOf" srcId="{8FEC604C-C7FB-4104-9421-EBC050BDF0FD}" destId="{C5DDE399-0D19-423A-80EC-C70C07691272}" srcOrd="0" destOrd="0" presId="urn:microsoft.com/office/officeart/2005/8/layout/vList2"/>
    <dgm:cxn modelId="{35EB07E2-5855-4526-8259-FDC07F2944A1}" type="presParOf" srcId="{B147FF4A-5045-4753-BACC-4BD81B8766A8}" destId="{F7CC2940-A07B-4D36-A3DF-71DCE94803FF}" srcOrd="0" destOrd="0" presId="urn:microsoft.com/office/officeart/2005/8/layout/vList2"/>
    <dgm:cxn modelId="{EC939BE4-CC99-4CFE-91DB-189405F1D382}" type="presParOf" srcId="{B147FF4A-5045-4753-BACC-4BD81B8766A8}" destId="{30435373-96CC-486F-9618-62F993629466}" srcOrd="1" destOrd="0" presId="urn:microsoft.com/office/officeart/2005/8/layout/vList2"/>
    <dgm:cxn modelId="{9A22CD9B-C9F9-4ADE-A0FF-9DA9E3D2A221}" type="presParOf" srcId="{B147FF4A-5045-4753-BACC-4BD81B8766A8}" destId="{C5DDE399-0D19-423A-80EC-C70C07691272}" srcOrd="2" destOrd="0" presId="urn:microsoft.com/office/officeart/2005/8/layout/vList2"/>
    <dgm:cxn modelId="{ECBEB834-83EC-4DAF-907D-72FA867D15BB}" type="presParOf" srcId="{B147FF4A-5045-4753-BACC-4BD81B8766A8}" destId="{E409114B-B49C-4D31-BC81-F2B768BCCF0B}" srcOrd="3" destOrd="0" presId="urn:microsoft.com/office/officeart/2005/8/layout/vList2"/>
    <dgm:cxn modelId="{BCC05A91-169A-4FA4-B505-CD6D533D781F}" type="presParOf" srcId="{B147FF4A-5045-4753-BACC-4BD81B8766A8}" destId="{EC86F438-EC85-4949-B37B-EAE04183805B}"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DE2E8-F5D8-4D80-BFD5-34583CC541D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303BB81-15F2-4A2C-8BB0-8BF47FA7BED3}">
      <dgm:prSet/>
      <dgm:spPr/>
      <dgm:t>
        <a:bodyPr/>
        <a:lstStyle/>
        <a:p>
          <a:pPr rtl="0"/>
          <a:r>
            <a:rPr lang="mk-MK" b="1" dirty="0"/>
            <a:t>1.</a:t>
          </a:r>
          <a:r>
            <a:rPr lang="en-US" b="1" dirty="0"/>
            <a:t> </a:t>
          </a:r>
          <a:r>
            <a:rPr lang="mk-MK" b="1" dirty="0"/>
            <a:t>Р</a:t>
          </a:r>
          <a:r>
            <a:rPr lang="en-US" b="1" dirty="0" err="1"/>
            <a:t>егрутација</a:t>
          </a:r>
          <a:r>
            <a:rPr lang="mk-MK" b="1" dirty="0"/>
            <a:t> </a:t>
          </a:r>
          <a:r>
            <a:rPr lang="en-US" dirty="0"/>
            <a:t>(</a:t>
          </a:r>
          <a:r>
            <a:rPr lang="en-US" dirty="0" err="1"/>
            <a:t>вовлекување</a:t>
          </a:r>
          <a:r>
            <a:rPr lang="en-US" dirty="0"/>
            <a:t>) </a:t>
          </a:r>
          <a:r>
            <a:rPr lang="en-US" dirty="0" err="1"/>
            <a:t>во</a:t>
          </a:r>
          <a:r>
            <a:rPr lang="en-US" dirty="0"/>
            <a:t> </a:t>
          </a:r>
          <a:r>
            <a:rPr lang="en-US" dirty="0" err="1"/>
            <a:t>трговијата</a:t>
          </a:r>
          <a:r>
            <a:rPr lang="en-US" dirty="0"/>
            <a:t> </a:t>
          </a:r>
          <a:r>
            <a:rPr lang="en-US" dirty="0" err="1"/>
            <a:t>со</a:t>
          </a:r>
          <a:r>
            <a:rPr lang="en-US" dirty="0"/>
            <a:t> </a:t>
          </a:r>
          <a:r>
            <a:rPr lang="en-US" dirty="0" err="1"/>
            <a:t>луѓе</a:t>
          </a:r>
          <a:r>
            <a:rPr lang="mk-MK" b="1" dirty="0"/>
            <a:t> -</a:t>
          </a:r>
          <a:r>
            <a:rPr lang="mk-MK" dirty="0"/>
            <a:t> </a:t>
          </a:r>
          <a:r>
            <a:rPr lang="en-US" dirty="0" err="1"/>
            <a:t>се</a:t>
          </a:r>
          <a:r>
            <a:rPr lang="en-US" dirty="0"/>
            <a:t> </a:t>
          </a:r>
          <a:r>
            <a:rPr lang="en-US" dirty="0" err="1"/>
            <a:t>врши</a:t>
          </a:r>
          <a:r>
            <a:rPr lang="en-US" dirty="0"/>
            <a:t> </a:t>
          </a:r>
          <a:r>
            <a:rPr lang="mk-MK" dirty="0"/>
            <a:t>често и преку лица познати за нив</a:t>
          </a:r>
          <a:endParaRPr lang="en-US" dirty="0"/>
        </a:p>
      </dgm:t>
    </dgm:pt>
    <dgm:pt modelId="{1CBBF25F-64FB-4076-AD48-C46EF2A669FC}" type="parTrans" cxnId="{4404B48F-4458-4E52-85DD-CC856B190375}">
      <dgm:prSet/>
      <dgm:spPr/>
      <dgm:t>
        <a:bodyPr/>
        <a:lstStyle/>
        <a:p>
          <a:endParaRPr lang="en-US"/>
        </a:p>
      </dgm:t>
    </dgm:pt>
    <dgm:pt modelId="{8534164F-3AAC-41D6-A5CE-4D3A147445F4}" type="sibTrans" cxnId="{4404B48F-4458-4E52-85DD-CC856B190375}">
      <dgm:prSet/>
      <dgm:spPr/>
      <dgm:t>
        <a:bodyPr/>
        <a:lstStyle/>
        <a:p>
          <a:endParaRPr lang="en-US"/>
        </a:p>
      </dgm:t>
    </dgm:pt>
    <dgm:pt modelId="{FCE63356-CC11-4146-BC34-9F6E214439D5}">
      <dgm:prSet/>
      <dgm:spPr/>
      <dgm:t>
        <a:bodyPr/>
        <a:lstStyle/>
        <a:p>
          <a:pPr rtl="0"/>
          <a:r>
            <a:rPr lang="mk-MK" b="1" dirty="0"/>
            <a:t>2.</a:t>
          </a:r>
          <a:r>
            <a:rPr lang="en-US" b="1" dirty="0"/>
            <a:t> </a:t>
          </a:r>
          <a:r>
            <a:rPr lang="mk-MK" b="1" dirty="0"/>
            <a:t>Транспорт - </a:t>
          </a:r>
          <a:r>
            <a:rPr lang="en-US" b="1" dirty="0" err="1"/>
            <a:t>пренесување</a:t>
          </a:r>
          <a:r>
            <a:rPr lang="en-US" b="1" dirty="0"/>
            <a:t> </a:t>
          </a:r>
          <a:r>
            <a:rPr lang="en-US" b="1" dirty="0" err="1"/>
            <a:t>на</a:t>
          </a:r>
          <a:r>
            <a:rPr lang="en-US" b="1" dirty="0"/>
            <a:t> </a:t>
          </a:r>
          <a:r>
            <a:rPr lang="en-US" b="1" dirty="0" err="1"/>
            <a:t>жртв</a:t>
          </a:r>
          <a:r>
            <a:rPr lang="mk-MK" b="1" dirty="0"/>
            <a:t>ата</a:t>
          </a:r>
          <a:r>
            <a:rPr lang="en-US" b="1" dirty="0"/>
            <a:t> </a:t>
          </a:r>
          <a:r>
            <a:rPr lang="en-US" dirty="0" err="1"/>
            <a:t>од</a:t>
          </a:r>
          <a:r>
            <a:rPr lang="en-US" dirty="0"/>
            <a:t> </a:t>
          </a:r>
          <a:r>
            <a:rPr lang="en-US" dirty="0" err="1"/>
            <a:t>еден</a:t>
          </a:r>
          <a:r>
            <a:rPr lang="en-US" dirty="0"/>
            <a:t> </a:t>
          </a:r>
          <a:r>
            <a:rPr lang="mk-MK" dirty="0"/>
            <a:t>регион </a:t>
          </a:r>
          <a:r>
            <a:rPr lang="en-US" dirty="0" err="1"/>
            <a:t>во</a:t>
          </a:r>
          <a:r>
            <a:rPr lang="en-US" dirty="0"/>
            <a:t> </a:t>
          </a:r>
          <a:r>
            <a:rPr lang="en-US" dirty="0" err="1"/>
            <a:t>друг</a:t>
          </a:r>
          <a:r>
            <a:rPr lang="en-US" dirty="0"/>
            <a:t> </a:t>
          </a:r>
          <a:r>
            <a:rPr lang="en-US" dirty="0" err="1"/>
            <a:t>или</a:t>
          </a:r>
          <a:r>
            <a:rPr lang="en-US" dirty="0"/>
            <a:t> </a:t>
          </a:r>
          <a:r>
            <a:rPr lang="en-US" dirty="0" err="1"/>
            <a:t>од</a:t>
          </a:r>
          <a:r>
            <a:rPr lang="en-US" dirty="0"/>
            <a:t> </a:t>
          </a:r>
          <a:r>
            <a:rPr lang="en-US" dirty="0" err="1"/>
            <a:t>една</a:t>
          </a:r>
          <a:r>
            <a:rPr lang="en-US" dirty="0"/>
            <a:t> </a:t>
          </a:r>
          <a:r>
            <a:rPr lang="en-US" dirty="0" err="1"/>
            <a:t>држава</a:t>
          </a:r>
          <a:r>
            <a:rPr lang="en-US" dirty="0"/>
            <a:t> </a:t>
          </a:r>
          <a:r>
            <a:rPr lang="en-US" dirty="0" err="1"/>
            <a:t>во</a:t>
          </a:r>
          <a:r>
            <a:rPr lang="en-US" dirty="0"/>
            <a:t> </a:t>
          </a:r>
          <a:r>
            <a:rPr lang="en-US" dirty="0" err="1"/>
            <a:t>друга</a:t>
          </a:r>
          <a:endParaRPr lang="en-US" dirty="0"/>
        </a:p>
      </dgm:t>
    </dgm:pt>
    <dgm:pt modelId="{A6D6BB7C-1A74-457C-991B-A7CEA73C9513}" type="parTrans" cxnId="{4BF95F9A-5C4C-4061-9155-5B7545EA06F1}">
      <dgm:prSet/>
      <dgm:spPr/>
      <dgm:t>
        <a:bodyPr/>
        <a:lstStyle/>
        <a:p>
          <a:endParaRPr lang="en-US"/>
        </a:p>
      </dgm:t>
    </dgm:pt>
    <dgm:pt modelId="{D0227ADA-D820-40D4-8AF4-4BBC21F34EA6}" type="sibTrans" cxnId="{4BF95F9A-5C4C-4061-9155-5B7545EA06F1}">
      <dgm:prSet/>
      <dgm:spPr/>
      <dgm:t>
        <a:bodyPr/>
        <a:lstStyle/>
        <a:p>
          <a:endParaRPr lang="en-US"/>
        </a:p>
      </dgm:t>
    </dgm:pt>
    <dgm:pt modelId="{16983F25-D13A-4FBC-BEDC-AD0AC26B7A7D}">
      <dgm:prSet/>
      <dgm:spPr/>
      <dgm:t>
        <a:bodyPr/>
        <a:lstStyle/>
        <a:p>
          <a:pPr rtl="0"/>
          <a:r>
            <a:rPr lang="mk-MK" b="1" dirty="0"/>
            <a:t>3.</a:t>
          </a:r>
          <a:r>
            <a:rPr lang="en-US" b="1" dirty="0"/>
            <a:t> </a:t>
          </a:r>
          <a:r>
            <a:rPr lang="mk-MK" b="1" dirty="0"/>
            <a:t>Е</a:t>
          </a:r>
          <a:r>
            <a:rPr lang="en-US" b="1" dirty="0" err="1"/>
            <a:t>ксплоатација</a:t>
          </a:r>
          <a:r>
            <a:rPr lang="mk-MK" b="1" dirty="0"/>
            <a:t>,</a:t>
          </a:r>
          <a:r>
            <a:rPr lang="mk-MK" dirty="0"/>
            <a:t> </a:t>
          </a:r>
          <a:r>
            <a:rPr lang="en-US" b="1" dirty="0" err="1"/>
            <a:t>единствена</a:t>
          </a:r>
          <a:r>
            <a:rPr lang="en-US" b="1" dirty="0"/>
            <a:t> </a:t>
          </a:r>
          <a:r>
            <a:rPr lang="mk-MK" b="1" dirty="0"/>
            <a:t>ЦЕЛ</a:t>
          </a:r>
          <a:r>
            <a:rPr lang="en-US" b="1" dirty="0"/>
            <a:t> </a:t>
          </a:r>
          <a:r>
            <a:rPr lang="en-US" dirty="0" err="1"/>
            <a:t>на</a:t>
          </a:r>
          <a:r>
            <a:rPr lang="en-US" dirty="0"/>
            <a:t> </a:t>
          </a:r>
          <a:r>
            <a:rPr lang="en-US" dirty="0" err="1"/>
            <a:t>трговците</a:t>
          </a:r>
          <a:r>
            <a:rPr lang="mk-MK" dirty="0"/>
            <a:t> за </a:t>
          </a:r>
          <a:r>
            <a:rPr lang="en-US" dirty="0" err="1"/>
            <a:t>остварување</a:t>
          </a:r>
          <a:r>
            <a:rPr lang="en-US" dirty="0"/>
            <a:t> </a:t>
          </a:r>
          <a:r>
            <a:rPr lang="en-US" dirty="0" err="1"/>
            <a:t>на</a:t>
          </a:r>
          <a:r>
            <a:rPr lang="en-US" dirty="0"/>
            <a:t> </a:t>
          </a:r>
          <a:r>
            <a:rPr lang="en-US" dirty="0" err="1"/>
            <a:t>профит</a:t>
          </a:r>
          <a:r>
            <a:rPr lang="en-US" dirty="0"/>
            <a:t> </a:t>
          </a:r>
          <a:r>
            <a:rPr lang="en-US" dirty="0" err="1"/>
            <a:t>на</a:t>
          </a:r>
          <a:r>
            <a:rPr lang="en-US" dirty="0"/>
            <a:t> </a:t>
          </a:r>
          <a:r>
            <a:rPr lang="en-US" dirty="0" err="1"/>
            <a:t>различни</a:t>
          </a:r>
          <a:r>
            <a:rPr lang="en-US" dirty="0"/>
            <a:t> </a:t>
          </a:r>
          <a:r>
            <a:rPr lang="en-US" dirty="0" err="1"/>
            <a:t>начини</a:t>
          </a:r>
          <a:r>
            <a:rPr lang="mk-MK" dirty="0"/>
            <a:t>-преку сите видови на експлоатација</a:t>
          </a:r>
          <a:endParaRPr lang="en-US" dirty="0"/>
        </a:p>
      </dgm:t>
    </dgm:pt>
    <dgm:pt modelId="{5B5FC2E4-15DF-44FD-A362-1EE1623567F9}" type="parTrans" cxnId="{A913CA9D-48B4-4A27-BF57-70EFA985C656}">
      <dgm:prSet/>
      <dgm:spPr/>
      <dgm:t>
        <a:bodyPr/>
        <a:lstStyle/>
        <a:p>
          <a:endParaRPr lang="en-US"/>
        </a:p>
      </dgm:t>
    </dgm:pt>
    <dgm:pt modelId="{6205A87D-42A6-4AAD-971E-D9D3E6E3DE87}" type="sibTrans" cxnId="{A913CA9D-48B4-4A27-BF57-70EFA985C656}">
      <dgm:prSet/>
      <dgm:spPr/>
      <dgm:t>
        <a:bodyPr/>
        <a:lstStyle/>
        <a:p>
          <a:endParaRPr lang="en-US"/>
        </a:p>
      </dgm:t>
    </dgm:pt>
    <dgm:pt modelId="{367872D2-58FB-4BB1-8393-1683AE816412}" type="pres">
      <dgm:prSet presAssocID="{FA9DE2E8-F5D8-4D80-BFD5-34583CC541D3}" presName="linear" presStyleCnt="0">
        <dgm:presLayoutVars>
          <dgm:animLvl val="lvl"/>
          <dgm:resizeHandles val="exact"/>
        </dgm:presLayoutVars>
      </dgm:prSet>
      <dgm:spPr/>
      <dgm:t>
        <a:bodyPr/>
        <a:lstStyle/>
        <a:p>
          <a:endParaRPr lang="en-US"/>
        </a:p>
      </dgm:t>
    </dgm:pt>
    <dgm:pt modelId="{7F64C65C-1BDB-4FE2-91C7-FBD4F662C870}" type="pres">
      <dgm:prSet presAssocID="{C303BB81-15F2-4A2C-8BB0-8BF47FA7BED3}" presName="parentText" presStyleLbl="node1" presStyleIdx="0" presStyleCnt="3">
        <dgm:presLayoutVars>
          <dgm:chMax val="0"/>
          <dgm:bulletEnabled val="1"/>
        </dgm:presLayoutVars>
      </dgm:prSet>
      <dgm:spPr/>
      <dgm:t>
        <a:bodyPr/>
        <a:lstStyle/>
        <a:p>
          <a:endParaRPr lang="en-US"/>
        </a:p>
      </dgm:t>
    </dgm:pt>
    <dgm:pt modelId="{32107895-2653-4D9D-996A-4564FDBFF9B0}" type="pres">
      <dgm:prSet presAssocID="{8534164F-3AAC-41D6-A5CE-4D3A147445F4}" presName="spacer" presStyleCnt="0"/>
      <dgm:spPr/>
    </dgm:pt>
    <dgm:pt modelId="{C47BD1FA-6932-48D1-A0B9-6149DE67F12C}" type="pres">
      <dgm:prSet presAssocID="{FCE63356-CC11-4146-BC34-9F6E214439D5}" presName="parentText" presStyleLbl="node1" presStyleIdx="1" presStyleCnt="3">
        <dgm:presLayoutVars>
          <dgm:chMax val="0"/>
          <dgm:bulletEnabled val="1"/>
        </dgm:presLayoutVars>
      </dgm:prSet>
      <dgm:spPr/>
      <dgm:t>
        <a:bodyPr/>
        <a:lstStyle/>
        <a:p>
          <a:endParaRPr lang="en-US"/>
        </a:p>
      </dgm:t>
    </dgm:pt>
    <dgm:pt modelId="{664A9C21-5704-49A3-A84B-3394F1F69795}" type="pres">
      <dgm:prSet presAssocID="{D0227ADA-D820-40D4-8AF4-4BBC21F34EA6}" presName="spacer" presStyleCnt="0"/>
      <dgm:spPr/>
    </dgm:pt>
    <dgm:pt modelId="{F3BE6BD7-1CA0-4E68-84A9-CB4A389215A4}" type="pres">
      <dgm:prSet presAssocID="{16983F25-D13A-4FBC-BEDC-AD0AC26B7A7D}" presName="parentText" presStyleLbl="node1" presStyleIdx="2" presStyleCnt="3">
        <dgm:presLayoutVars>
          <dgm:chMax val="0"/>
          <dgm:bulletEnabled val="1"/>
        </dgm:presLayoutVars>
      </dgm:prSet>
      <dgm:spPr/>
      <dgm:t>
        <a:bodyPr/>
        <a:lstStyle/>
        <a:p>
          <a:endParaRPr lang="en-US"/>
        </a:p>
      </dgm:t>
    </dgm:pt>
  </dgm:ptLst>
  <dgm:cxnLst>
    <dgm:cxn modelId="{A913CA9D-48B4-4A27-BF57-70EFA985C656}" srcId="{FA9DE2E8-F5D8-4D80-BFD5-34583CC541D3}" destId="{16983F25-D13A-4FBC-BEDC-AD0AC26B7A7D}" srcOrd="2" destOrd="0" parTransId="{5B5FC2E4-15DF-44FD-A362-1EE1623567F9}" sibTransId="{6205A87D-42A6-4AAD-971E-D9D3E6E3DE87}"/>
    <dgm:cxn modelId="{1A7248DB-DA84-48CB-BC5B-9FB2EA0224C8}" type="presOf" srcId="{C303BB81-15F2-4A2C-8BB0-8BF47FA7BED3}" destId="{7F64C65C-1BDB-4FE2-91C7-FBD4F662C870}" srcOrd="0" destOrd="0" presId="urn:microsoft.com/office/officeart/2005/8/layout/vList2"/>
    <dgm:cxn modelId="{4404B48F-4458-4E52-85DD-CC856B190375}" srcId="{FA9DE2E8-F5D8-4D80-BFD5-34583CC541D3}" destId="{C303BB81-15F2-4A2C-8BB0-8BF47FA7BED3}" srcOrd="0" destOrd="0" parTransId="{1CBBF25F-64FB-4076-AD48-C46EF2A669FC}" sibTransId="{8534164F-3AAC-41D6-A5CE-4D3A147445F4}"/>
    <dgm:cxn modelId="{1A910BF6-645E-4482-81FC-040C4CE4C91E}" type="presOf" srcId="{FCE63356-CC11-4146-BC34-9F6E214439D5}" destId="{C47BD1FA-6932-48D1-A0B9-6149DE67F12C}" srcOrd="0" destOrd="0" presId="urn:microsoft.com/office/officeart/2005/8/layout/vList2"/>
    <dgm:cxn modelId="{4BF95F9A-5C4C-4061-9155-5B7545EA06F1}" srcId="{FA9DE2E8-F5D8-4D80-BFD5-34583CC541D3}" destId="{FCE63356-CC11-4146-BC34-9F6E214439D5}" srcOrd="1" destOrd="0" parTransId="{A6D6BB7C-1A74-457C-991B-A7CEA73C9513}" sibTransId="{D0227ADA-D820-40D4-8AF4-4BBC21F34EA6}"/>
    <dgm:cxn modelId="{B74852FA-88EC-4C98-B4E7-DF3B7E00DD36}" type="presOf" srcId="{FA9DE2E8-F5D8-4D80-BFD5-34583CC541D3}" destId="{367872D2-58FB-4BB1-8393-1683AE816412}" srcOrd="0" destOrd="0" presId="urn:microsoft.com/office/officeart/2005/8/layout/vList2"/>
    <dgm:cxn modelId="{D8CCC8F1-2675-4E34-8CEC-3224364E84F5}" type="presOf" srcId="{16983F25-D13A-4FBC-BEDC-AD0AC26B7A7D}" destId="{F3BE6BD7-1CA0-4E68-84A9-CB4A389215A4}" srcOrd="0" destOrd="0" presId="urn:microsoft.com/office/officeart/2005/8/layout/vList2"/>
    <dgm:cxn modelId="{22317C2D-FEA9-4AA0-A64D-940C421C9145}" type="presParOf" srcId="{367872D2-58FB-4BB1-8393-1683AE816412}" destId="{7F64C65C-1BDB-4FE2-91C7-FBD4F662C870}" srcOrd="0" destOrd="0" presId="urn:microsoft.com/office/officeart/2005/8/layout/vList2"/>
    <dgm:cxn modelId="{C6EBE174-FEEB-4DA0-962C-1B94AA38ED74}" type="presParOf" srcId="{367872D2-58FB-4BB1-8393-1683AE816412}" destId="{32107895-2653-4D9D-996A-4564FDBFF9B0}" srcOrd="1" destOrd="0" presId="urn:microsoft.com/office/officeart/2005/8/layout/vList2"/>
    <dgm:cxn modelId="{66DC2EA7-88FD-44D4-9A22-D1F1B4331773}" type="presParOf" srcId="{367872D2-58FB-4BB1-8393-1683AE816412}" destId="{C47BD1FA-6932-48D1-A0B9-6149DE67F12C}" srcOrd="2" destOrd="0" presId="urn:microsoft.com/office/officeart/2005/8/layout/vList2"/>
    <dgm:cxn modelId="{D5AF30DF-4AAE-4090-B711-7677D254CF8A}" type="presParOf" srcId="{367872D2-58FB-4BB1-8393-1683AE816412}" destId="{664A9C21-5704-49A3-A84B-3394F1F69795}" srcOrd="3" destOrd="0" presId="urn:microsoft.com/office/officeart/2005/8/layout/vList2"/>
    <dgm:cxn modelId="{52F656A0-E841-46B5-80B2-6FE98F26452D}" type="presParOf" srcId="{367872D2-58FB-4BB1-8393-1683AE816412}" destId="{F3BE6BD7-1CA0-4E68-84A9-CB4A389215A4}"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B174F97-310F-4351-8F57-328DCAF06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27D5ED-77DE-489C-9626-56EE7E3E031A}">
      <dgm:prSet/>
      <dgm:spPr/>
      <dgm:t>
        <a:bodyPr/>
        <a:lstStyle/>
        <a:p>
          <a:pPr rtl="0"/>
          <a:r>
            <a:rPr lang="mk-MK" dirty="0"/>
            <a:t>Трговијата со деца, која се случува преку користење на социјални мрежи, ги содржи сите </a:t>
          </a:r>
          <a:r>
            <a:rPr lang="mk-MK" b="1" dirty="0"/>
            <a:t>елементи на процесот на ТД.</a:t>
          </a:r>
          <a:endParaRPr lang="en-US" dirty="0"/>
        </a:p>
      </dgm:t>
    </dgm:pt>
    <dgm:pt modelId="{48C4DB60-F6F6-45D7-B9DC-4DC59C37F905}" type="parTrans" cxnId="{48D67CD9-8A0D-4715-89C0-A2A090270A7F}">
      <dgm:prSet/>
      <dgm:spPr/>
      <dgm:t>
        <a:bodyPr/>
        <a:lstStyle/>
        <a:p>
          <a:endParaRPr lang="en-US"/>
        </a:p>
      </dgm:t>
    </dgm:pt>
    <dgm:pt modelId="{7BE78F4B-B08C-4669-A847-A26EB25D5C53}" type="sibTrans" cxnId="{48D67CD9-8A0D-4715-89C0-A2A090270A7F}">
      <dgm:prSet/>
      <dgm:spPr/>
      <dgm:t>
        <a:bodyPr/>
        <a:lstStyle/>
        <a:p>
          <a:endParaRPr lang="en-US"/>
        </a:p>
      </dgm:t>
    </dgm:pt>
    <dgm:pt modelId="{BD54165D-5C24-4AD9-BC50-E0C916E91CA9}">
      <dgm:prSet/>
      <dgm:spPr/>
      <dgm:t>
        <a:bodyPr/>
        <a:lstStyle/>
        <a:p>
          <a:pPr rtl="0"/>
          <a:r>
            <a:rPr lang="mk-MK" dirty="0"/>
            <a:t>Првиот чекор во процесот на трговија со луѓе/деца  е </a:t>
          </a:r>
          <a:r>
            <a:rPr lang="mk-MK" dirty="0" err="1"/>
            <a:t>врбувањето</a:t>
          </a:r>
          <a:r>
            <a:rPr lang="mk-MK" dirty="0"/>
            <a:t> на детето </a:t>
          </a:r>
          <a:r>
            <a:rPr lang="mk-MK" i="1" u="sng" dirty="0"/>
            <a:t>(активност)</a:t>
          </a:r>
          <a:endParaRPr lang="en-US" i="1" u="sng" dirty="0"/>
        </a:p>
      </dgm:t>
    </dgm:pt>
    <dgm:pt modelId="{A7E9ED49-2908-4C3A-BF50-99612595B375}" type="parTrans" cxnId="{E4B3AA85-BCE1-49AC-A96D-F9D6A517FEDA}">
      <dgm:prSet/>
      <dgm:spPr/>
      <dgm:t>
        <a:bodyPr/>
        <a:lstStyle/>
        <a:p>
          <a:endParaRPr lang="en-US"/>
        </a:p>
      </dgm:t>
    </dgm:pt>
    <dgm:pt modelId="{FFA7D954-6953-4AB2-B16D-4B7D3B3B1948}" type="sibTrans" cxnId="{E4B3AA85-BCE1-49AC-A96D-F9D6A517FEDA}">
      <dgm:prSet/>
      <dgm:spPr/>
      <dgm:t>
        <a:bodyPr/>
        <a:lstStyle/>
        <a:p>
          <a:endParaRPr lang="en-US"/>
        </a:p>
      </dgm:t>
    </dgm:pt>
    <dgm:pt modelId="{DF22A381-712F-4C4B-893F-25F55442615C}">
      <dgm:prSet/>
      <dgm:spPr/>
      <dgm:t>
        <a:bodyPr/>
        <a:lstStyle/>
        <a:p>
          <a:pPr rtl="0"/>
          <a:r>
            <a:rPr lang="mk-MK" dirty="0"/>
            <a:t>Следниот се: лага, измама, закана </a:t>
          </a:r>
          <a:r>
            <a:rPr lang="mk-MK" i="1" u="sng" dirty="0"/>
            <a:t>(средства)</a:t>
          </a:r>
          <a:endParaRPr lang="en-US" i="1" u="sng" dirty="0"/>
        </a:p>
      </dgm:t>
    </dgm:pt>
    <dgm:pt modelId="{16DFF350-6F35-4A77-9174-594141C26006}" type="parTrans" cxnId="{2A4E88BB-CA87-44B9-8A95-A1A9DAC6E47F}">
      <dgm:prSet/>
      <dgm:spPr/>
      <dgm:t>
        <a:bodyPr/>
        <a:lstStyle/>
        <a:p>
          <a:endParaRPr lang="en-US"/>
        </a:p>
      </dgm:t>
    </dgm:pt>
    <dgm:pt modelId="{6DF9D9FB-6193-4FD5-ADD8-45FFB93E0454}" type="sibTrans" cxnId="{2A4E88BB-CA87-44B9-8A95-A1A9DAC6E47F}">
      <dgm:prSet/>
      <dgm:spPr/>
      <dgm:t>
        <a:bodyPr/>
        <a:lstStyle/>
        <a:p>
          <a:endParaRPr lang="en-US"/>
        </a:p>
      </dgm:t>
    </dgm:pt>
    <dgm:pt modelId="{6217D1CC-F964-41E6-9A33-5DB0F62BEF81}">
      <dgm:prSet/>
      <dgm:spPr/>
      <dgm:t>
        <a:bodyPr/>
        <a:lstStyle/>
        <a:p>
          <a:pPr rtl="0"/>
          <a:r>
            <a:rPr lang="mk-MK" dirty="0"/>
            <a:t>Последниот е </a:t>
          </a:r>
          <a:r>
            <a:rPr lang="mk-MK" i="1" u="sng" dirty="0"/>
            <a:t>(цел)</a:t>
          </a:r>
          <a:r>
            <a:rPr lang="mk-MK" dirty="0"/>
            <a:t>, експлоатација на детето за различни цели: сексуална експлоатација, порнографија, трудова експлоатација и др.</a:t>
          </a:r>
          <a:endParaRPr lang="en-US" dirty="0"/>
        </a:p>
      </dgm:t>
    </dgm:pt>
    <dgm:pt modelId="{42DEF954-F5DA-432C-9703-3E2068DAE689}" type="parTrans" cxnId="{A415D74D-F8ED-437A-BAE4-451AFFEDDB37}">
      <dgm:prSet/>
      <dgm:spPr/>
      <dgm:t>
        <a:bodyPr/>
        <a:lstStyle/>
        <a:p>
          <a:endParaRPr lang="en-US"/>
        </a:p>
      </dgm:t>
    </dgm:pt>
    <dgm:pt modelId="{6281BBB0-527A-4392-ADB8-A01F35775797}" type="sibTrans" cxnId="{A415D74D-F8ED-437A-BAE4-451AFFEDDB37}">
      <dgm:prSet/>
      <dgm:spPr/>
      <dgm:t>
        <a:bodyPr/>
        <a:lstStyle/>
        <a:p>
          <a:endParaRPr lang="en-US"/>
        </a:p>
      </dgm:t>
    </dgm:pt>
    <dgm:pt modelId="{27033C7A-4AF3-4EF5-BEAE-AD52E3B13E94}" type="pres">
      <dgm:prSet presAssocID="{CB174F97-310F-4351-8F57-328DCAF068E6}" presName="linear" presStyleCnt="0">
        <dgm:presLayoutVars>
          <dgm:animLvl val="lvl"/>
          <dgm:resizeHandles val="exact"/>
        </dgm:presLayoutVars>
      </dgm:prSet>
      <dgm:spPr/>
      <dgm:t>
        <a:bodyPr/>
        <a:lstStyle/>
        <a:p>
          <a:endParaRPr lang="en-US"/>
        </a:p>
      </dgm:t>
    </dgm:pt>
    <dgm:pt modelId="{22922386-FB2C-47A3-B165-F8128CD7E31C}" type="pres">
      <dgm:prSet presAssocID="{0A27D5ED-77DE-489C-9626-56EE7E3E031A}" presName="parentText" presStyleLbl="node1" presStyleIdx="0" presStyleCnt="4">
        <dgm:presLayoutVars>
          <dgm:chMax val="0"/>
          <dgm:bulletEnabled val="1"/>
        </dgm:presLayoutVars>
      </dgm:prSet>
      <dgm:spPr/>
      <dgm:t>
        <a:bodyPr/>
        <a:lstStyle/>
        <a:p>
          <a:endParaRPr lang="en-US"/>
        </a:p>
      </dgm:t>
    </dgm:pt>
    <dgm:pt modelId="{ABFDF8C1-98AA-4F14-A3A7-A6B3C0AF925C}" type="pres">
      <dgm:prSet presAssocID="{7BE78F4B-B08C-4669-A847-A26EB25D5C53}" presName="spacer" presStyleCnt="0"/>
      <dgm:spPr/>
    </dgm:pt>
    <dgm:pt modelId="{03CE3E5C-E176-4FC7-BCB9-A3BA330DA884}" type="pres">
      <dgm:prSet presAssocID="{BD54165D-5C24-4AD9-BC50-E0C916E91CA9}" presName="parentText" presStyleLbl="node1" presStyleIdx="1" presStyleCnt="4">
        <dgm:presLayoutVars>
          <dgm:chMax val="0"/>
          <dgm:bulletEnabled val="1"/>
        </dgm:presLayoutVars>
      </dgm:prSet>
      <dgm:spPr/>
      <dgm:t>
        <a:bodyPr/>
        <a:lstStyle/>
        <a:p>
          <a:endParaRPr lang="en-US"/>
        </a:p>
      </dgm:t>
    </dgm:pt>
    <dgm:pt modelId="{FBEF4D19-606B-4C45-83CC-DDE4C0FD14F0}" type="pres">
      <dgm:prSet presAssocID="{FFA7D954-6953-4AB2-B16D-4B7D3B3B1948}" presName="spacer" presStyleCnt="0"/>
      <dgm:spPr/>
    </dgm:pt>
    <dgm:pt modelId="{649B8485-18D0-4AE6-AD53-EC755AC4C5AC}" type="pres">
      <dgm:prSet presAssocID="{DF22A381-712F-4C4B-893F-25F55442615C}" presName="parentText" presStyleLbl="node1" presStyleIdx="2" presStyleCnt="4">
        <dgm:presLayoutVars>
          <dgm:chMax val="0"/>
          <dgm:bulletEnabled val="1"/>
        </dgm:presLayoutVars>
      </dgm:prSet>
      <dgm:spPr/>
      <dgm:t>
        <a:bodyPr/>
        <a:lstStyle/>
        <a:p>
          <a:endParaRPr lang="en-US"/>
        </a:p>
      </dgm:t>
    </dgm:pt>
    <dgm:pt modelId="{0664FE91-8FB9-41A0-B7A7-3333F11C5007}" type="pres">
      <dgm:prSet presAssocID="{6DF9D9FB-6193-4FD5-ADD8-45FFB93E0454}" presName="spacer" presStyleCnt="0"/>
      <dgm:spPr/>
    </dgm:pt>
    <dgm:pt modelId="{B5FF8D14-278E-4FC9-AB9E-BD7004684187}" type="pres">
      <dgm:prSet presAssocID="{6217D1CC-F964-41E6-9A33-5DB0F62BEF81}" presName="parentText" presStyleLbl="node1" presStyleIdx="3" presStyleCnt="4">
        <dgm:presLayoutVars>
          <dgm:chMax val="0"/>
          <dgm:bulletEnabled val="1"/>
        </dgm:presLayoutVars>
      </dgm:prSet>
      <dgm:spPr/>
      <dgm:t>
        <a:bodyPr/>
        <a:lstStyle/>
        <a:p>
          <a:endParaRPr lang="en-US"/>
        </a:p>
      </dgm:t>
    </dgm:pt>
  </dgm:ptLst>
  <dgm:cxnLst>
    <dgm:cxn modelId="{78F692CD-9670-4948-B8B7-90AD31FEF073}" type="presOf" srcId="{CB174F97-310F-4351-8F57-328DCAF068E6}" destId="{27033C7A-4AF3-4EF5-BEAE-AD52E3B13E94}" srcOrd="0" destOrd="0" presId="urn:microsoft.com/office/officeart/2005/8/layout/vList2"/>
    <dgm:cxn modelId="{A415D74D-F8ED-437A-BAE4-451AFFEDDB37}" srcId="{CB174F97-310F-4351-8F57-328DCAF068E6}" destId="{6217D1CC-F964-41E6-9A33-5DB0F62BEF81}" srcOrd="3" destOrd="0" parTransId="{42DEF954-F5DA-432C-9703-3E2068DAE689}" sibTransId="{6281BBB0-527A-4392-ADB8-A01F35775797}"/>
    <dgm:cxn modelId="{F14DC599-5D03-4682-9FB7-9504879DF94A}" type="presOf" srcId="{0A27D5ED-77DE-489C-9626-56EE7E3E031A}" destId="{22922386-FB2C-47A3-B165-F8128CD7E31C}" srcOrd="0" destOrd="0" presId="urn:microsoft.com/office/officeart/2005/8/layout/vList2"/>
    <dgm:cxn modelId="{E4B3AA85-BCE1-49AC-A96D-F9D6A517FEDA}" srcId="{CB174F97-310F-4351-8F57-328DCAF068E6}" destId="{BD54165D-5C24-4AD9-BC50-E0C916E91CA9}" srcOrd="1" destOrd="0" parTransId="{A7E9ED49-2908-4C3A-BF50-99612595B375}" sibTransId="{FFA7D954-6953-4AB2-B16D-4B7D3B3B1948}"/>
    <dgm:cxn modelId="{2A4E88BB-CA87-44B9-8A95-A1A9DAC6E47F}" srcId="{CB174F97-310F-4351-8F57-328DCAF068E6}" destId="{DF22A381-712F-4C4B-893F-25F55442615C}" srcOrd="2" destOrd="0" parTransId="{16DFF350-6F35-4A77-9174-594141C26006}" sibTransId="{6DF9D9FB-6193-4FD5-ADD8-45FFB93E0454}"/>
    <dgm:cxn modelId="{805923FF-7E14-4D39-8F2C-EFE1B63F2145}" type="presOf" srcId="{BD54165D-5C24-4AD9-BC50-E0C916E91CA9}" destId="{03CE3E5C-E176-4FC7-BCB9-A3BA330DA884}" srcOrd="0" destOrd="0" presId="urn:microsoft.com/office/officeart/2005/8/layout/vList2"/>
    <dgm:cxn modelId="{5BF9415E-7DE6-4145-8CF9-F37D60B1BD2B}" type="presOf" srcId="{6217D1CC-F964-41E6-9A33-5DB0F62BEF81}" destId="{B5FF8D14-278E-4FC9-AB9E-BD7004684187}" srcOrd="0" destOrd="0" presId="urn:microsoft.com/office/officeart/2005/8/layout/vList2"/>
    <dgm:cxn modelId="{48D67CD9-8A0D-4715-89C0-A2A090270A7F}" srcId="{CB174F97-310F-4351-8F57-328DCAF068E6}" destId="{0A27D5ED-77DE-489C-9626-56EE7E3E031A}" srcOrd="0" destOrd="0" parTransId="{48C4DB60-F6F6-45D7-B9DC-4DC59C37F905}" sibTransId="{7BE78F4B-B08C-4669-A847-A26EB25D5C53}"/>
    <dgm:cxn modelId="{3D7E5A7A-08CC-4EDA-AABC-382578521246}" type="presOf" srcId="{DF22A381-712F-4C4B-893F-25F55442615C}" destId="{649B8485-18D0-4AE6-AD53-EC755AC4C5AC}" srcOrd="0" destOrd="0" presId="urn:microsoft.com/office/officeart/2005/8/layout/vList2"/>
    <dgm:cxn modelId="{F9BFF7D3-57A5-4A86-AF91-61FFC0A48FE3}" type="presParOf" srcId="{27033C7A-4AF3-4EF5-BEAE-AD52E3B13E94}" destId="{22922386-FB2C-47A3-B165-F8128CD7E31C}" srcOrd="0" destOrd="0" presId="urn:microsoft.com/office/officeart/2005/8/layout/vList2"/>
    <dgm:cxn modelId="{E75CE324-B560-4AAB-868F-4B9AB4DB9503}" type="presParOf" srcId="{27033C7A-4AF3-4EF5-BEAE-AD52E3B13E94}" destId="{ABFDF8C1-98AA-4F14-A3A7-A6B3C0AF925C}" srcOrd="1" destOrd="0" presId="urn:microsoft.com/office/officeart/2005/8/layout/vList2"/>
    <dgm:cxn modelId="{5CA97EE4-A2BB-49B6-8879-77E8C08B30AC}" type="presParOf" srcId="{27033C7A-4AF3-4EF5-BEAE-AD52E3B13E94}" destId="{03CE3E5C-E176-4FC7-BCB9-A3BA330DA884}" srcOrd="2" destOrd="0" presId="urn:microsoft.com/office/officeart/2005/8/layout/vList2"/>
    <dgm:cxn modelId="{9D93277B-D0C9-4627-9DAF-062A02F2BD24}" type="presParOf" srcId="{27033C7A-4AF3-4EF5-BEAE-AD52E3B13E94}" destId="{FBEF4D19-606B-4C45-83CC-DDE4C0FD14F0}" srcOrd="3" destOrd="0" presId="urn:microsoft.com/office/officeart/2005/8/layout/vList2"/>
    <dgm:cxn modelId="{6F5E5D45-DE5D-4D56-9CE7-9A146FF86518}" type="presParOf" srcId="{27033C7A-4AF3-4EF5-BEAE-AD52E3B13E94}" destId="{649B8485-18D0-4AE6-AD53-EC755AC4C5AC}" srcOrd="4" destOrd="0" presId="urn:microsoft.com/office/officeart/2005/8/layout/vList2"/>
    <dgm:cxn modelId="{CA331A34-A6C7-4765-9D74-020F80F5342D}" type="presParOf" srcId="{27033C7A-4AF3-4EF5-BEAE-AD52E3B13E94}" destId="{0664FE91-8FB9-41A0-B7A7-3333F11C5007}" srcOrd="5" destOrd="0" presId="urn:microsoft.com/office/officeart/2005/8/layout/vList2"/>
    <dgm:cxn modelId="{D07CABFF-9B34-4003-A34A-0D6EF4D98EC3}" type="presParOf" srcId="{27033C7A-4AF3-4EF5-BEAE-AD52E3B13E94}" destId="{B5FF8D14-278E-4FC9-AB9E-BD7004684187}"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673814D-66B8-4B89-AA86-742A56D4EC1C}" type="doc">
      <dgm:prSet loTypeId="urn:microsoft.com/office/officeart/2005/8/layout/default#2" loCatId="list" qsTypeId="urn:microsoft.com/office/officeart/2005/8/quickstyle/simple1" qsCatId="simple" csTypeId="urn:microsoft.com/office/officeart/2005/8/colors/colorful2" csCatId="colorful" phldr="1"/>
      <dgm:spPr/>
      <dgm:t>
        <a:bodyPr/>
        <a:lstStyle/>
        <a:p>
          <a:endParaRPr lang="en-US"/>
        </a:p>
      </dgm:t>
    </dgm:pt>
    <dgm:pt modelId="{85F0C488-97CE-4600-8349-03C1EE0233B8}">
      <dgm:prSet custT="1"/>
      <dgm:spPr/>
      <dgm:t>
        <a:bodyPr/>
        <a:lstStyle/>
        <a:p>
          <a:pPr rtl="0"/>
          <a:r>
            <a:rPr lang="ru-RU" sz="1600" dirty="0"/>
            <a:t>Во почетокот контактот е само наивна покана за пријателство</a:t>
          </a:r>
          <a:endParaRPr lang="en-US" sz="1200" dirty="0"/>
        </a:p>
      </dgm:t>
    </dgm:pt>
    <dgm:pt modelId="{948394CD-73B9-4BE0-BAE1-602DD4D1E033}" type="parTrans" cxnId="{0FC02A38-F441-4621-AD7E-D4DB7766E18E}">
      <dgm:prSet/>
      <dgm:spPr/>
      <dgm:t>
        <a:bodyPr/>
        <a:lstStyle/>
        <a:p>
          <a:endParaRPr lang="en-US"/>
        </a:p>
      </dgm:t>
    </dgm:pt>
    <dgm:pt modelId="{403D99AF-1406-4F67-892F-9E1448BE5606}" type="sibTrans" cxnId="{0FC02A38-F441-4621-AD7E-D4DB7766E18E}">
      <dgm:prSet/>
      <dgm:spPr/>
      <dgm:t>
        <a:bodyPr/>
        <a:lstStyle/>
        <a:p>
          <a:endParaRPr lang="en-US"/>
        </a:p>
      </dgm:t>
    </dgm:pt>
    <dgm:pt modelId="{FC81C356-C996-40BF-B910-0FE27AAE6390}">
      <dgm:prSet custT="1"/>
      <dgm:spPr/>
      <dgm:t>
        <a:bodyPr/>
        <a:lstStyle/>
        <a:p>
          <a:pPr rtl="0"/>
          <a:r>
            <a:rPr lang="ru-RU" sz="1600" dirty="0"/>
            <a:t>Потоа покана на кафе</a:t>
          </a:r>
          <a:endParaRPr lang="en-US" sz="1200" dirty="0"/>
        </a:p>
      </dgm:t>
    </dgm:pt>
    <dgm:pt modelId="{06FE65D3-E690-42EB-A9A3-24A4AEFF3EDF}" type="parTrans" cxnId="{37D2C53A-F9EB-4E78-831D-492766F83367}">
      <dgm:prSet/>
      <dgm:spPr/>
      <dgm:t>
        <a:bodyPr/>
        <a:lstStyle/>
        <a:p>
          <a:endParaRPr lang="en-US"/>
        </a:p>
      </dgm:t>
    </dgm:pt>
    <dgm:pt modelId="{D9A2EE81-3146-4A09-8975-F73B3691B3C5}" type="sibTrans" cxnId="{37D2C53A-F9EB-4E78-831D-492766F83367}">
      <dgm:prSet/>
      <dgm:spPr/>
      <dgm:t>
        <a:bodyPr/>
        <a:lstStyle/>
        <a:p>
          <a:endParaRPr lang="en-US"/>
        </a:p>
      </dgm:t>
    </dgm:pt>
    <dgm:pt modelId="{11708891-163C-462C-9ED8-E12C36C171B8}">
      <dgm:prSet custT="1"/>
      <dgm:spPr/>
      <dgm:t>
        <a:bodyPr/>
        <a:lstStyle/>
        <a:p>
          <a:pPr rtl="0"/>
          <a:r>
            <a:rPr lang="ru-RU" sz="1600" dirty="0"/>
            <a:t>Заедничко дружење</a:t>
          </a:r>
          <a:endParaRPr lang="en-US" sz="1600" dirty="0"/>
        </a:p>
      </dgm:t>
    </dgm:pt>
    <dgm:pt modelId="{459EF752-1BBD-4736-A4B8-10A4990BD28A}" type="parTrans" cxnId="{E91BC69E-30C9-48D3-BBE3-0EA66C22F743}">
      <dgm:prSet/>
      <dgm:spPr/>
      <dgm:t>
        <a:bodyPr/>
        <a:lstStyle/>
        <a:p>
          <a:endParaRPr lang="en-US"/>
        </a:p>
      </dgm:t>
    </dgm:pt>
    <dgm:pt modelId="{19942F1C-6EDB-48C3-8E34-F42031DA9703}" type="sibTrans" cxnId="{E91BC69E-30C9-48D3-BBE3-0EA66C22F743}">
      <dgm:prSet/>
      <dgm:spPr/>
      <dgm:t>
        <a:bodyPr/>
        <a:lstStyle/>
        <a:p>
          <a:endParaRPr lang="en-US"/>
        </a:p>
      </dgm:t>
    </dgm:pt>
    <dgm:pt modelId="{5FD852E6-8C22-43D6-B5BA-E258696BAEA6}">
      <dgm:prSet custT="1"/>
      <dgm:spPr/>
      <dgm:t>
        <a:bodyPr/>
        <a:lstStyle/>
        <a:p>
          <a:pPr rtl="0"/>
          <a:r>
            <a:rPr lang="ru-RU" sz="1600" dirty="0">
              <a:solidFill>
                <a:schemeClr val="tx1"/>
              </a:solidFill>
            </a:rPr>
            <a:t>Состанок на кој се изјавува љубов, а завршува со уценување</a:t>
          </a:r>
          <a:r>
            <a:rPr lang="ru-RU" sz="1600" dirty="0"/>
            <a:t> </a:t>
          </a:r>
          <a:endParaRPr lang="en-US" sz="1600" dirty="0"/>
        </a:p>
      </dgm:t>
    </dgm:pt>
    <dgm:pt modelId="{0B16CD5C-3ACB-4BA0-A295-E37508B697CC}" type="parTrans" cxnId="{5BF77A01-39A3-4D2C-AF0C-24C3DB827EBC}">
      <dgm:prSet/>
      <dgm:spPr/>
      <dgm:t>
        <a:bodyPr/>
        <a:lstStyle/>
        <a:p>
          <a:endParaRPr lang="en-US"/>
        </a:p>
      </dgm:t>
    </dgm:pt>
    <dgm:pt modelId="{FFF90883-D4A0-431B-AD2D-8DA7AB0794FE}" type="sibTrans" cxnId="{5BF77A01-39A3-4D2C-AF0C-24C3DB827EBC}">
      <dgm:prSet/>
      <dgm:spPr/>
      <dgm:t>
        <a:bodyPr/>
        <a:lstStyle/>
        <a:p>
          <a:endParaRPr lang="en-US"/>
        </a:p>
      </dgm:t>
    </dgm:pt>
    <dgm:pt modelId="{46E5626A-733A-4714-BF86-CABEFA3397B1}">
      <dgm:prSet custT="1"/>
      <dgm:spPr/>
      <dgm:t>
        <a:bodyPr/>
        <a:lstStyle/>
        <a:p>
          <a:pPr rtl="0"/>
          <a:r>
            <a:rPr lang="ru-RU" sz="1400" dirty="0">
              <a:solidFill>
                <a:schemeClr val="tx1"/>
              </a:solidFill>
            </a:rPr>
            <a:t>Закани: доколку не се  прифати средба ќе бидат  објавени компромитирачки фотографии на социјалните мрежи или закана дека  ќе ги испратат на родителите, друштвото, соучениците</a:t>
          </a:r>
          <a:endParaRPr lang="en-US" sz="1400" dirty="0">
            <a:solidFill>
              <a:schemeClr val="tx1"/>
            </a:solidFill>
          </a:endParaRPr>
        </a:p>
      </dgm:t>
    </dgm:pt>
    <dgm:pt modelId="{74DB3741-C1D6-4127-B0CC-046D5B36AFEA}" type="parTrans" cxnId="{917D531C-FBB4-454C-AC56-2A164AE232E5}">
      <dgm:prSet/>
      <dgm:spPr/>
      <dgm:t>
        <a:bodyPr/>
        <a:lstStyle/>
        <a:p>
          <a:endParaRPr lang="en-US"/>
        </a:p>
      </dgm:t>
    </dgm:pt>
    <dgm:pt modelId="{539D7C94-8F01-46BE-B096-0B254C8246A5}" type="sibTrans" cxnId="{917D531C-FBB4-454C-AC56-2A164AE232E5}">
      <dgm:prSet/>
      <dgm:spPr/>
      <dgm:t>
        <a:bodyPr/>
        <a:lstStyle/>
        <a:p>
          <a:endParaRPr lang="en-US"/>
        </a:p>
      </dgm:t>
    </dgm:pt>
    <dgm:pt modelId="{0B3A9AD5-214A-4C63-9F6B-5DD6A1C9BC65}">
      <dgm:prSet/>
      <dgm:spPr/>
      <dgm:t>
        <a:bodyPr/>
        <a:lstStyle/>
        <a:p>
          <a:pPr rtl="0"/>
          <a:r>
            <a:rPr lang="mk-MK" dirty="0">
              <a:solidFill>
                <a:schemeClr val="tx1"/>
              </a:solidFill>
            </a:rPr>
            <a:t>Стравот, најчесто доведува до прифаќање и надеж дека нема да се случи ништо лошо, но  детето завршува како жртва на трговија</a:t>
          </a:r>
          <a:endParaRPr lang="en-US" dirty="0">
            <a:solidFill>
              <a:schemeClr val="tx1"/>
            </a:solidFill>
          </a:endParaRPr>
        </a:p>
      </dgm:t>
    </dgm:pt>
    <dgm:pt modelId="{DB8A5379-A6CF-4551-BC2F-089904965A4B}" type="parTrans" cxnId="{51341CFC-A565-416A-80C5-D1C79EF442CA}">
      <dgm:prSet/>
      <dgm:spPr/>
      <dgm:t>
        <a:bodyPr/>
        <a:lstStyle/>
        <a:p>
          <a:endParaRPr lang="en-US"/>
        </a:p>
      </dgm:t>
    </dgm:pt>
    <dgm:pt modelId="{4CB4CDF1-6EE2-422F-844F-F57C45E962A0}" type="sibTrans" cxnId="{51341CFC-A565-416A-80C5-D1C79EF442CA}">
      <dgm:prSet/>
      <dgm:spPr/>
      <dgm:t>
        <a:bodyPr/>
        <a:lstStyle/>
        <a:p>
          <a:endParaRPr lang="en-US"/>
        </a:p>
      </dgm:t>
    </dgm:pt>
    <dgm:pt modelId="{DD292F5F-6FE2-42B1-BBB2-F7ECB11D7658}" type="pres">
      <dgm:prSet presAssocID="{8673814D-66B8-4B89-AA86-742A56D4EC1C}" presName="diagram" presStyleCnt="0">
        <dgm:presLayoutVars>
          <dgm:dir/>
          <dgm:resizeHandles val="exact"/>
        </dgm:presLayoutVars>
      </dgm:prSet>
      <dgm:spPr/>
      <dgm:t>
        <a:bodyPr/>
        <a:lstStyle/>
        <a:p>
          <a:endParaRPr lang="en-US"/>
        </a:p>
      </dgm:t>
    </dgm:pt>
    <dgm:pt modelId="{0908A77C-E1C7-425C-8944-4B77A89DD5FA}" type="pres">
      <dgm:prSet presAssocID="{85F0C488-97CE-4600-8349-03C1EE0233B8}" presName="node" presStyleLbl="node1" presStyleIdx="0" presStyleCnt="6">
        <dgm:presLayoutVars>
          <dgm:bulletEnabled val="1"/>
        </dgm:presLayoutVars>
      </dgm:prSet>
      <dgm:spPr/>
      <dgm:t>
        <a:bodyPr/>
        <a:lstStyle/>
        <a:p>
          <a:endParaRPr lang="en-US"/>
        </a:p>
      </dgm:t>
    </dgm:pt>
    <dgm:pt modelId="{F1A9C61B-AE35-4FF6-9B65-4447BB1E3A82}" type="pres">
      <dgm:prSet presAssocID="{403D99AF-1406-4F67-892F-9E1448BE5606}" presName="sibTrans" presStyleCnt="0"/>
      <dgm:spPr/>
    </dgm:pt>
    <dgm:pt modelId="{F2EE5028-0CF4-4CF6-A053-D55C2396E497}" type="pres">
      <dgm:prSet presAssocID="{FC81C356-C996-40BF-B910-0FE27AAE6390}" presName="node" presStyleLbl="node1" presStyleIdx="1" presStyleCnt="6">
        <dgm:presLayoutVars>
          <dgm:bulletEnabled val="1"/>
        </dgm:presLayoutVars>
      </dgm:prSet>
      <dgm:spPr/>
      <dgm:t>
        <a:bodyPr/>
        <a:lstStyle/>
        <a:p>
          <a:endParaRPr lang="en-US"/>
        </a:p>
      </dgm:t>
    </dgm:pt>
    <dgm:pt modelId="{02FF6DF3-65BC-4F16-8650-6E2F771FF788}" type="pres">
      <dgm:prSet presAssocID="{D9A2EE81-3146-4A09-8975-F73B3691B3C5}" presName="sibTrans" presStyleCnt="0"/>
      <dgm:spPr/>
    </dgm:pt>
    <dgm:pt modelId="{DED06178-34F2-4376-8909-777A4E549E98}" type="pres">
      <dgm:prSet presAssocID="{11708891-163C-462C-9ED8-E12C36C171B8}" presName="node" presStyleLbl="node1" presStyleIdx="2" presStyleCnt="6">
        <dgm:presLayoutVars>
          <dgm:bulletEnabled val="1"/>
        </dgm:presLayoutVars>
      </dgm:prSet>
      <dgm:spPr/>
      <dgm:t>
        <a:bodyPr/>
        <a:lstStyle/>
        <a:p>
          <a:endParaRPr lang="en-US"/>
        </a:p>
      </dgm:t>
    </dgm:pt>
    <dgm:pt modelId="{ADF1ABF3-7D28-442C-B16C-EE9CFEAB3C63}" type="pres">
      <dgm:prSet presAssocID="{19942F1C-6EDB-48C3-8E34-F42031DA9703}" presName="sibTrans" presStyleCnt="0"/>
      <dgm:spPr/>
    </dgm:pt>
    <dgm:pt modelId="{DFF7D6D6-90DB-43E1-A2D3-C8D667E5B302}" type="pres">
      <dgm:prSet presAssocID="{5FD852E6-8C22-43D6-B5BA-E258696BAEA6}" presName="node" presStyleLbl="node1" presStyleIdx="3" presStyleCnt="6">
        <dgm:presLayoutVars>
          <dgm:bulletEnabled val="1"/>
        </dgm:presLayoutVars>
      </dgm:prSet>
      <dgm:spPr/>
      <dgm:t>
        <a:bodyPr/>
        <a:lstStyle/>
        <a:p>
          <a:endParaRPr lang="en-US"/>
        </a:p>
      </dgm:t>
    </dgm:pt>
    <dgm:pt modelId="{F0632675-8171-4D46-BFA0-4282A7684E39}" type="pres">
      <dgm:prSet presAssocID="{FFF90883-D4A0-431B-AD2D-8DA7AB0794FE}" presName="sibTrans" presStyleCnt="0"/>
      <dgm:spPr/>
    </dgm:pt>
    <dgm:pt modelId="{D68863C0-80F0-4835-AC45-B15EDDC46EA9}" type="pres">
      <dgm:prSet presAssocID="{46E5626A-733A-4714-BF86-CABEFA3397B1}" presName="node" presStyleLbl="node1" presStyleIdx="4" presStyleCnt="6" custScaleY="119551">
        <dgm:presLayoutVars>
          <dgm:bulletEnabled val="1"/>
        </dgm:presLayoutVars>
      </dgm:prSet>
      <dgm:spPr/>
      <dgm:t>
        <a:bodyPr/>
        <a:lstStyle/>
        <a:p>
          <a:endParaRPr lang="en-US"/>
        </a:p>
      </dgm:t>
    </dgm:pt>
    <dgm:pt modelId="{ABCFC9DE-962B-4CBA-8617-1C9D61359B5C}" type="pres">
      <dgm:prSet presAssocID="{539D7C94-8F01-46BE-B096-0B254C8246A5}" presName="sibTrans" presStyleCnt="0"/>
      <dgm:spPr/>
    </dgm:pt>
    <dgm:pt modelId="{664E361C-078C-4664-9E4B-199DEB419F52}" type="pres">
      <dgm:prSet presAssocID="{0B3A9AD5-214A-4C63-9F6B-5DD6A1C9BC65}" presName="node" presStyleLbl="node1" presStyleIdx="5" presStyleCnt="6">
        <dgm:presLayoutVars>
          <dgm:bulletEnabled val="1"/>
        </dgm:presLayoutVars>
      </dgm:prSet>
      <dgm:spPr/>
      <dgm:t>
        <a:bodyPr/>
        <a:lstStyle/>
        <a:p>
          <a:endParaRPr lang="en-US"/>
        </a:p>
      </dgm:t>
    </dgm:pt>
  </dgm:ptLst>
  <dgm:cxnLst>
    <dgm:cxn modelId="{226C5204-4986-4A9E-8BA6-939F233D9B9B}" type="presOf" srcId="{11708891-163C-462C-9ED8-E12C36C171B8}" destId="{DED06178-34F2-4376-8909-777A4E549E98}" srcOrd="0" destOrd="0" presId="urn:microsoft.com/office/officeart/2005/8/layout/default#2"/>
    <dgm:cxn modelId="{51341CFC-A565-416A-80C5-D1C79EF442CA}" srcId="{8673814D-66B8-4B89-AA86-742A56D4EC1C}" destId="{0B3A9AD5-214A-4C63-9F6B-5DD6A1C9BC65}" srcOrd="5" destOrd="0" parTransId="{DB8A5379-A6CF-4551-BC2F-089904965A4B}" sibTransId="{4CB4CDF1-6EE2-422F-844F-F57C45E962A0}"/>
    <dgm:cxn modelId="{917D531C-FBB4-454C-AC56-2A164AE232E5}" srcId="{8673814D-66B8-4B89-AA86-742A56D4EC1C}" destId="{46E5626A-733A-4714-BF86-CABEFA3397B1}" srcOrd="4" destOrd="0" parTransId="{74DB3741-C1D6-4127-B0CC-046D5B36AFEA}" sibTransId="{539D7C94-8F01-46BE-B096-0B254C8246A5}"/>
    <dgm:cxn modelId="{EDC2B145-5BD5-4901-B155-C439ED05644A}" type="presOf" srcId="{85F0C488-97CE-4600-8349-03C1EE0233B8}" destId="{0908A77C-E1C7-425C-8944-4B77A89DD5FA}" srcOrd="0" destOrd="0" presId="urn:microsoft.com/office/officeart/2005/8/layout/default#2"/>
    <dgm:cxn modelId="{872B9637-B086-43E5-AA31-AAB26F329EB5}" type="presOf" srcId="{FC81C356-C996-40BF-B910-0FE27AAE6390}" destId="{F2EE5028-0CF4-4CF6-A053-D55C2396E497}" srcOrd="0" destOrd="0" presId="urn:microsoft.com/office/officeart/2005/8/layout/default#2"/>
    <dgm:cxn modelId="{5BF77A01-39A3-4D2C-AF0C-24C3DB827EBC}" srcId="{8673814D-66B8-4B89-AA86-742A56D4EC1C}" destId="{5FD852E6-8C22-43D6-B5BA-E258696BAEA6}" srcOrd="3" destOrd="0" parTransId="{0B16CD5C-3ACB-4BA0-A295-E37508B697CC}" sibTransId="{FFF90883-D4A0-431B-AD2D-8DA7AB0794FE}"/>
    <dgm:cxn modelId="{30FE8592-CAE2-4E72-A09E-7B0FA041E510}" type="presOf" srcId="{5FD852E6-8C22-43D6-B5BA-E258696BAEA6}" destId="{DFF7D6D6-90DB-43E1-A2D3-C8D667E5B302}" srcOrd="0" destOrd="0" presId="urn:microsoft.com/office/officeart/2005/8/layout/default#2"/>
    <dgm:cxn modelId="{6A688922-E7E8-446B-8D38-01213DAB99A8}" type="presOf" srcId="{8673814D-66B8-4B89-AA86-742A56D4EC1C}" destId="{DD292F5F-6FE2-42B1-BBB2-F7ECB11D7658}" srcOrd="0" destOrd="0" presId="urn:microsoft.com/office/officeart/2005/8/layout/default#2"/>
    <dgm:cxn modelId="{0FC02A38-F441-4621-AD7E-D4DB7766E18E}" srcId="{8673814D-66B8-4B89-AA86-742A56D4EC1C}" destId="{85F0C488-97CE-4600-8349-03C1EE0233B8}" srcOrd="0" destOrd="0" parTransId="{948394CD-73B9-4BE0-BAE1-602DD4D1E033}" sibTransId="{403D99AF-1406-4F67-892F-9E1448BE5606}"/>
    <dgm:cxn modelId="{A9E30D58-8F1D-4A26-A1B4-36543AB62034}" type="presOf" srcId="{46E5626A-733A-4714-BF86-CABEFA3397B1}" destId="{D68863C0-80F0-4835-AC45-B15EDDC46EA9}" srcOrd="0" destOrd="0" presId="urn:microsoft.com/office/officeart/2005/8/layout/default#2"/>
    <dgm:cxn modelId="{E91BC69E-30C9-48D3-BBE3-0EA66C22F743}" srcId="{8673814D-66B8-4B89-AA86-742A56D4EC1C}" destId="{11708891-163C-462C-9ED8-E12C36C171B8}" srcOrd="2" destOrd="0" parTransId="{459EF752-1BBD-4736-A4B8-10A4990BD28A}" sibTransId="{19942F1C-6EDB-48C3-8E34-F42031DA9703}"/>
    <dgm:cxn modelId="{9B4075B0-1DD8-455B-82AE-663C109F7369}" type="presOf" srcId="{0B3A9AD5-214A-4C63-9F6B-5DD6A1C9BC65}" destId="{664E361C-078C-4664-9E4B-199DEB419F52}" srcOrd="0" destOrd="0" presId="urn:microsoft.com/office/officeart/2005/8/layout/default#2"/>
    <dgm:cxn modelId="{37D2C53A-F9EB-4E78-831D-492766F83367}" srcId="{8673814D-66B8-4B89-AA86-742A56D4EC1C}" destId="{FC81C356-C996-40BF-B910-0FE27AAE6390}" srcOrd="1" destOrd="0" parTransId="{06FE65D3-E690-42EB-A9A3-24A4AEFF3EDF}" sibTransId="{D9A2EE81-3146-4A09-8975-F73B3691B3C5}"/>
    <dgm:cxn modelId="{693BD1B2-B329-457E-86CB-FB9FB0714FDF}" type="presParOf" srcId="{DD292F5F-6FE2-42B1-BBB2-F7ECB11D7658}" destId="{0908A77C-E1C7-425C-8944-4B77A89DD5FA}" srcOrd="0" destOrd="0" presId="urn:microsoft.com/office/officeart/2005/8/layout/default#2"/>
    <dgm:cxn modelId="{3B1EB68A-B9EF-428D-8E4C-BEA79C7C4E09}" type="presParOf" srcId="{DD292F5F-6FE2-42B1-BBB2-F7ECB11D7658}" destId="{F1A9C61B-AE35-4FF6-9B65-4447BB1E3A82}" srcOrd="1" destOrd="0" presId="urn:microsoft.com/office/officeart/2005/8/layout/default#2"/>
    <dgm:cxn modelId="{521E6B42-7F9A-4E74-99F6-451DADCC577D}" type="presParOf" srcId="{DD292F5F-6FE2-42B1-BBB2-F7ECB11D7658}" destId="{F2EE5028-0CF4-4CF6-A053-D55C2396E497}" srcOrd="2" destOrd="0" presId="urn:microsoft.com/office/officeart/2005/8/layout/default#2"/>
    <dgm:cxn modelId="{F9143578-612C-4B00-9C75-08FA63E3E8DE}" type="presParOf" srcId="{DD292F5F-6FE2-42B1-BBB2-F7ECB11D7658}" destId="{02FF6DF3-65BC-4F16-8650-6E2F771FF788}" srcOrd="3" destOrd="0" presId="urn:microsoft.com/office/officeart/2005/8/layout/default#2"/>
    <dgm:cxn modelId="{8958AE30-BB22-4726-A130-64333E765532}" type="presParOf" srcId="{DD292F5F-6FE2-42B1-BBB2-F7ECB11D7658}" destId="{DED06178-34F2-4376-8909-777A4E549E98}" srcOrd="4" destOrd="0" presId="urn:microsoft.com/office/officeart/2005/8/layout/default#2"/>
    <dgm:cxn modelId="{6980C3A7-B755-4C0F-91BD-2FB92B644368}" type="presParOf" srcId="{DD292F5F-6FE2-42B1-BBB2-F7ECB11D7658}" destId="{ADF1ABF3-7D28-442C-B16C-EE9CFEAB3C63}" srcOrd="5" destOrd="0" presId="urn:microsoft.com/office/officeart/2005/8/layout/default#2"/>
    <dgm:cxn modelId="{AD04EAA3-3565-4207-954E-E932D4508846}" type="presParOf" srcId="{DD292F5F-6FE2-42B1-BBB2-F7ECB11D7658}" destId="{DFF7D6D6-90DB-43E1-A2D3-C8D667E5B302}" srcOrd="6" destOrd="0" presId="urn:microsoft.com/office/officeart/2005/8/layout/default#2"/>
    <dgm:cxn modelId="{0E84717D-CE0A-4366-A3D5-B0F12217FC6C}" type="presParOf" srcId="{DD292F5F-6FE2-42B1-BBB2-F7ECB11D7658}" destId="{F0632675-8171-4D46-BFA0-4282A7684E39}" srcOrd="7" destOrd="0" presId="urn:microsoft.com/office/officeart/2005/8/layout/default#2"/>
    <dgm:cxn modelId="{0B813322-4987-46E2-8A98-7056D176E43F}" type="presParOf" srcId="{DD292F5F-6FE2-42B1-BBB2-F7ECB11D7658}" destId="{D68863C0-80F0-4835-AC45-B15EDDC46EA9}" srcOrd="8" destOrd="0" presId="urn:microsoft.com/office/officeart/2005/8/layout/default#2"/>
    <dgm:cxn modelId="{DBAD3D01-47F5-43D5-8BE9-E6BB06CAE7E7}" type="presParOf" srcId="{DD292F5F-6FE2-42B1-BBB2-F7ECB11D7658}" destId="{ABCFC9DE-962B-4CBA-8617-1C9D61359B5C}" srcOrd="9" destOrd="0" presId="urn:microsoft.com/office/officeart/2005/8/layout/default#2"/>
    <dgm:cxn modelId="{104C1EAE-F832-43D9-A08D-72B288FA923D}" type="presParOf" srcId="{DD292F5F-6FE2-42B1-BBB2-F7ECB11D7658}" destId="{664E361C-078C-4664-9E4B-199DEB419F52}" srcOrd="10"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6B2635-5F1D-448D-80B1-245D566BF88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D3A514-4A11-4DBA-9E0E-E6DD7E701856}">
      <dgm:prSet/>
      <dgm:spPr/>
      <dgm:t>
        <a:bodyPr/>
        <a:lstStyle/>
        <a:p>
          <a:pPr rtl="0"/>
          <a:r>
            <a:rPr lang="mk-MK" dirty="0"/>
            <a:t>Не го проверуваат профилот на лицето со кое воспоставуваат контакт</a:t>
          </a:r>
          <a:endParaRPr lang="en-US" dirty="0"/>
        </a:p>
      </dgm:t>
    </dgm:pt>
    <dgm:pt modelId="{59679B56-2881-4B7E-ACEE-776D9F977892}" type="parTrans" cxnId="{B2457E6F-B6CB-4B75-924C-F81D741DA9BE}">
      <dgm:prSet/>
      <dgm:spPr/>
      <dgm:t>
        <a:bodyPr/>
        <a:lstStyle/>
        <a:p>
          <a:endParaRPr lang="en-US"/>
        </a:p>
      </dgm:t>
    </dgm:pt>
    <dgm:pt modelId="{D591100C-96D4-467C-A73E-E866776F3EDE}" type="sibTrans" cxnId="{B2457E6F-B6CB-4B75-924C-F81D741DA9BE}">
      <dgm:prSet/>
      <dgm:spPr/>
      <dgm:t>
        <a:bodyPr/>
        <a:lstStyle/>
        <a:p>
          <a:endParaRPr lang="en-US"/>
        </a:p>
      </dgm:t>
    </dgm:pt>
    <dgm:pt modelId="{85394DC2-F1E2-4E8F-A905-02842BE27F00}">
      <dgm:prSet/>
      <dgm:spPr/>
      <dgm:t>
        <a:bodyPr/>
        <a:lstStyle/>
        <a:p>
          <a:pPr rtl="0"/>
          <a:r>
            <a:rPr lang="mk-MK" dirty="0"/>
            <a:t>За кратко време стекнуваат доверба и прифаќаат контакт</a:t>
          </a:r>
          <a:endParaRPr lang="en-US" dirty="0"/>
        </a:p>
      </dgm:t>
    </dgm:pt>
    <dgm:pt modelId="{FFF479E5-3A61-4E5B-A173-332C1E62EF54}" type="parTrans" cxnId="{D29D6D2E-1879-43B8-8460-6629994D0AC7}">
      <dgm:prSet/>
      <dgm:spPr/>
      <dgm:t>
        <a:bodyPr/>
        <a:lstStyle/>
        <a:p>
          <a:endParaRPr lang="en-US"/>
        </a:p>
      </dgm:t>
    </dgm:pt>
    <dgm:pt modelId="{17DA141C-D6E4-4AB8-9ADE-C7A05DC16DAF}" type="sibTrans" cxnId="{D29D6D2E-1879-43B8-8460-6629994D0AC7}">
      <dgm:prSet/>
      <dgm:spPr/>
      <dgm:t>
        <a:bodyPr/>
        <a:lstStyle/>
        <a:p>
          <a:endParaRPr lang="en-US"/>
        </a:p>
      </dgm:t>
    </dgm:pt>
    <dgm:pt modelId="{8AC3CAC2-75FF-4248-A342-6D33A50B3E8C}">
      <dgm:prSet/>
      <dgm:spPr/>
      <dgm:t>
        <a:bodyPr/>
        <a:lstStyle/>
        <a:p>
          <a:pPr rtl="0"/>
          <a:r>
            <a:rPr lang="mk-MK" dirty="0" err="1"/>
            <a:t>Постираат</a:t>
          </a:r>
          <a:r>
            <a:rPr lang="mk-MK" dirty="0"/>
            <a:t> податоци, компромитирачки фотографии</a:t>
          </a:r>
          <a:endParaRPr lang="en-US" dirty="0"/>
        </a:p>
      </dgm:t>
    </dgm:pt>
    <dgm:pt modelId="{54CB1441-23C0-45A7-8BCE-F5339B7F5403}" type="parTrans" cxnId="{E6636276-0B98-4380-8FC6-13E1842D4FEF}">
      <dgm:prSet/>
      <dgm:spPr/>
      <dgm:t>
        <a:bodyPr/>
        <a:lstStyle/>
        <a:p>
          <a:endParaRPr lang="en-US"/>
        </a:p>
      </dgm:t>
    </dgm:pt>
    <dgm:pt modelId="{5405C86A-5FDF-4B32-BFC7-9D9439DDD9C6}" type="sibTrans" cxnId="{E6636276-0B98-4380-8FC6-13E1842D4FEF}">
      <dgm:prSet/>
      <dgm:spPr/>
      <dgm:t>
        <a:bodyPr/>
        <a:lstStyle/>
        <a:p>
          <a:endParaRPr lang="en-US"/>
        </a:p>
      </dgm:t>
    </dgm:pt>
    <dgm:pt modelId="{981B8A4D-6DA6-4D72-AB78-C8746FD79874}">
      <dgm:prSet/>
      <dgm:spPr/>
      <dgm:t>
        <a:bodyPr/>
        <a:lstStyle/>
        <a:p>
          <a:pPr rtl="0"/>
          <a:r>
            <a:rPr lang="mk-MK" dirty="0"/>
            <a:t>Не знаат ништо за трговијата со луѓе/деца</a:t>
          </a:r>
          <a:endParaRPr lang="en-US" dirty="0"/>
        </a:p>
      </dgm:t>
    </dgm:pt>
    <dgm:pt modelId="{E29C8633-1605-478B-9C9B-2CD9CCB5F5E9}" type="parTrans" cxnId="{F1EDAD4C-EBFB-449B-8282-05667EC28F36}">
      <dgm:prSet/>
      <dgm:spPr/>
      <dgm:t>
        <a:bodyPr/>
        <a:lstStyle/>
        <a:p>
          <a:endParaRPr lang="en-US"/>
        </a:p>
      </dgm:t>
    </dgm:pt>
    <dgm:pt modelId="{C4D54FBD-22D4-47ED-8298-885805286AAB}" type="sibTrans" cxnId="{F1EDAD4C-EBFB-449B-8282-05667EC28F36}">
      <dgm:prSet/>
      <dgm:spPr/>
      <dgm:t>
        <a:bodyPr/>
        <a:lstStyle/>
        <a:p>
          <a:endParaRPr lang="en-US"/>
        </a:p>
      </dgm:t>
    </dgm:pt>
    <dgm:pt modelId="{110BCD76-AA20-4701-B8E3-EB0AE341987D}">
      <dgm:prSet/>
      <dgm:spPr/>
      <dgm:t>
        <a:bodyPr/>
        <a:lstStyle/>
        <a:p>
          <a:pPr rtl="0"/>
          <a:r>
            <a:rPr lang="mk-MK" dirty="0"/>
            <a:t>Не ги познаваат опасностите од трговијата со луѓе/ деца</a:t>
          </a:r>
          <a:endParaRPr lang="en-US" dirty="0"/>
        </a:p>
      </dgm:t>
    </dgm:pt>
    <dgm:pt modelId="{32A2E4B6-146B-40A8-9AB0-F84758EBB405}" type="parTrans" cxnId="{EABA059D-A42D-454A-BE0F-3937BD3BB308}">
      <dgm:prSet/>
      <dgm:spPr/>
      <dgm:t>
        <a:bodyPr/>
        <a:lstStyle/>
        <a:p>
          <a:endParaRPr lang="en-US"/>
        </a:p>
      </dgm:t>
    </dgm:pt>
    <dgm:pt modelId="{72243EAB-B2CD-44F1-A1DF-CA68259D46D3}" type="sibTrans" cxnId="{EABA059D-A42D-454A-BE0F-3937BD3BB308}">
      <dgm:prSet/>
      <dgm:spPr/>
      <dgm:t>
        <a:bodyPr/>
        <a:lstStyle/>
        <a:p>
          <a:endParaRPr lang="en-US"/>
        </a:p>
      </dgm:t>
    </dgm:pt>
    <dgm:pt modelId="{FDB1A07F-B560-4994-A483-4431348EB330}" type="pres">
      <dgm:prSet presAssocID="{DF6B2635-5F1D-448D-80B1-245D566BF882}" presName="linear" presStyleCnt="0">
        <dgm:presLayoutVars>
          <dgm:animLvl val="lvl"/>
          <dgm:resizeHandles val="exact"/>
        </dgm:presLayoutVars>
      </dgm:prSet>
      <dgm:spPr/>
      <dgm:t>
        <a:bodyPr/>
        <a:lstStyle/>
        <a:p>
          <a:endParaRPr lang="en-US"/>
        </a:p>
      </dgm:t>
    </dgm:pt>
    <dgm:pt modelId="{4094D2C9-DE71-4602-95F5-9A0DC4A861A3}" type="pres">
      <dgm:prSet presAssocID="{7BD3A514-4A11-4DBA-9E0E-E6DD7E701856}" presName="parentText" presStyleLbl="node1" presStyleIdx="0" presStyleCnt="5">
        <dgm:presLayoutVars>
          <dgm:chMax val="0"/>
          <dgm:bulletEnabled val="1"/>
        </dgm:presLayoutVars>
      </dgm:prSet>
      <dgm:spPr/>
      <dgm:t>
        <a:bodyPr/>
        <a:lstStyle/>
        <a:p>
          <a:endParaRPr lang="en-US"/>
        </a:p>
      </dgm:t>
    </dgm:pt>
    <dgm:pt modelId="{8629305F-C9D3-40E6-BF31-528C30784D8F}" type="pres">
      <dgm:prSet presAssocID="{D591100C-96D4-467C-A73E-E866776F3EDE}" presName="spacer" presStyleCnt="0"/>
      <dgm:spPr/>
    </dgm:pt>
    <dgm:pt modelId="{A879EC5A-EC82-4E7C-A1EE-C9CB3BD81D37}" type="pres">
      <dgm:prSet presAssocID="{85394DC2-F1E2-4E8F-A905-02842BE27F00}" presName="parentText" presStyleLbl="node1" presStyleIdx="1" presStyleCnt="5">
        <dgm:presLayoutVars>
          <dgm:chMax val="0"/>
          <dgm:bulletEnabled val="1"/>
        </dgm:presLayoutVars>
      </dgm:prSet>
      <dgm:spPr/>
      <dgm:t>
        <a:bodyPr/>
        <a:lstStyle/>
        <a:p>
          <a:endParaRPr lang="en-US"/>
        </a:p>
      </dgm:t>
    </dgm:pt>
    <dgm:pt modelId="{D691F3DE-8542-4F80-B823-B5E46BE8453D}" type="pres">
      <dgm:prSet presAssocID="{17DA141C-D6E4-4AB8-9ADE-C7A05DC16DAF}" presName="spacer" presStyleCnt="0"/>
      <dgm:spPr/>
    </dgm:pt>
    <dgm:pt modelId="{0F03BBCE-5E5D-4CC0-8A45-98762D2830D4}" type="pres">
      <dgm:prSet presAssocID="{8AC3CAC2-75FF-4248-A342-6D33A50B3E8C}" presName="parentText" presStyleLbl="node1" presStyleIdx="2" presStyleCnt="5">
        <dgm:presLayoutVars>
          <dgm:chMax val="0"/>
          <dgm:bulletEnabled val="1"/>
        </dgm:presLayoutVars>
      </dgm:prSet>
      <dgm:spPr/>
      <dgm:t>
        <a:bodyPr/>
        <a:lstStyle/>
        <a:p>
          <a:endParaRPr lang="en-US"/>
        </a:p>
      </dgm:t>
    </dgm:pt>
    <dgm:pt modelId="{057876CF-08CF-4BA3-A88D-2F1CBE873F17}" type="pres">
      <dgm:prSet presAssocID="{5405C86A-5FDF-4B32-BFC7-9D9439DDD9C6}" presName="spacer" presStyleCnt="0"/>
      <dgm:spPr/>
    </dgm:pt>
    <dgm:pt modelId="{F047F2FC-EE79-4F4B-8EDA-3BC82965897E}" type="pres">
      <dgm:prSet presAssocID="{981B8A4D-6DA6-4D72-AB78-C8746FD79874}" presName="parentText" presStyleLbl="node1" presStyleIdx="3" presStyleCnt="5">
        <dgm:presLayoutVars>
          <dgm:chMax val="0"/>
          <dgm:bulletEnabled val="1"/>
        </dgm:presLayoutVars>
      </dgm:prSet>
      <dgm:spPr/>
      <dgm:t>
        <a:bodyPr/>
        <a:lstStyle/>
        <a:p>
          <a:endParaRPr lang="en-US"/>
        </a:p>
      </dgm:t>
    </dgm:pt>
    <dgm:pt modelId="{19F4256F-6322-47B8-ABB7-5C48547AC1BF}" type="pres">
      <dgm:prSet presAssocID="{C4D54FBD-22D4-47ED-8298-885805286AAB}" presName="spacer" presStyleCnt="0"/>
      <dgm:spPr/>
    </dgm:pt>
    <dgm:pt modelId="{5A2DCCA8-FDDA-4030-8A87-D0B080520A5B}" type="pres">
      <dgm:prSet presAssocID="{110BCD76-AA20-4701-B8E3-EB0AE341987D}" presName="parentText" presStyleLbl="node1" presStyleIdx="4" presStyleCnt="5">
        <dgm:presLayoutVars>
          <dgm:chMax val="0"/>
          <dgm:bulletEnabled val="1"/>
        </dgm:presLayoutVars>
      </dgm:prSet>
      <dgm:spPr/>
      <dgm:t>
        <a:bodyPr/>
        <a:lstStyle/>
        <a:p>
          <a:endParaRPr lang="en-US"/>
        </a:p>
      </dgm:t>
    </dgm:pt>
  </dgm:ptLst>
  <dgm:cxnLst>
    <dgm:cxn modelId="{79393E6C-08FD-4E4E-BD28-58561DC2A4FF}" type="presOf" srcId="{7BD3A514-4A11-4DBA-9E0E-E6DD7E701856}" destId="{4094D2C9-DE71-4602-95F5-9A0DC4A861A3}" srcOrd="0" destOrd="0" presId="urn:microsoft.com/office/officeart/2005/8/layout/vList2"/>
    <dgm:cxn modelId="{D29D6D2E-1879-43B8-8460-6629994D0AC7}" srcId="{DF6B2635-5F1D-448D-80B1-245D566BF882}" destId="{85394DC2-F1E2-4E8F-A905-02842BE27F00}" srcOrd="1" destOrd="0" parTransId="{FFF479E5-3A61-4E5B-A173-332C1E62EF54}" sibTransId="{17DA141C-D6E4-4AB8-9ADE-C7A05DC16DAF}"/>
    <dgm:cxn modelId="{E897C72A-116B-4260-9A72-DC739A61D125}" type="presOf" srcId="{981B8A4D-6DA6-4D72-AB78-C8746FD79874}" destId="{F047F2FC-EE79-4F4B-8EDA-3BC82965897E}" srcOrd="0" destOrd="0" presId="urn:microsoft.com/office/officeart/2005/8/layout/vList2"/>
    <dgm:cxn modelId="{B2457E6F-B6CB-4B75-924C-F81D741DA9BE}" srcId="{DF6B2635-5F1D-448D-80B1-245D566BF882}" destId="{7BD3A514-4A11-4DBA-9E0E-E6DD7E701856}" srcOrd="0" destOrd="0" parTransId="{59679B56-2881-4B7E-ACEE-776D9F977892}" sibTransId="{D591100C-96D4-467C-A73E-E866776F3EDE}"/>
    <dgm:cxn modelId="{B867348E-68B0-4518-A18F-17282425C989}" type="presOf" srcId="{DF6B2635-5F1D-448D-80B1-245D566BF882}" destId="{FDB1A07F-B560-4994-A483-4431348EB330}" srcOrd="0" destOrd="0" presId="urn:microsoft.com/office/officeart/2005/8/layout/vList2"/>
    <dgm:cxn modelId="{19E656CD-C8EF-4718-B9A8-BAE8FFD58DE5}" type="presOf" srcId="{85394DC2-F1E2-4E8F-A905-02842BE27F00}" destId="{A879EC5A-EC82-4E7C-A1EE-C9CB3BD81D37}" srcOrd="0" destOrd="0" presId="urn:microsoft.com/office/officeart/2005/8/layout/vList2"/>
    <dgm:cxn modelId="{F1EDAD4C-EBFB-449B-8282-05667EC28F36}" srcId="{DF6B2635-5F1D-448D-80B1-245D566BF882}" destId="{981B8A4D-6DA6-4D72-AB78-C8746FD79874}" srcOrd="3" destOrd="0" parTransId="{E29C8633-1605-478B-9C9B-2CD9CCB5F5E9}" sibTransId="{C4D54FBD-22D4-47ED-8298-885805286AAB}"/>
    <dgm:cxn modelId="{C0A3E358-FDD5-4045-9A2E-D248ECF5D486}" type="presOf" srcId="{8AC3CAC2-75FF-4248-A342-6D33A50B3E8C}" destId="{0F03BBCE-5E5D-4CC0-8A45-98762D2830D4}" srcOrd="0" destOrd="0" presId="urn:microsoft.com/office/officeart/2005/8/layout/vList2"/>
    <dgm:cxn modelId="{E6636276-0B98-4380-8FC6-13E1842D4FEF}" srcId="{DF6B2635-5F1D-448D-80B1-245D566BF882}" destId="{8AC3CAC2-75FF-4248-A342-6D33A50B3E8C}" srcOrd="2" destOrd="0" parTransId="{54CB1441-23C0-45A7-8BCE-F5339B7F5403}" sibTransId="{5405C86A-5FDF-4B32-BFC7-9D9439DDD9C6}"/>
    <dgm:cxn modelId="{39C8B23A-3FA8-478F-B78C-58CBF36502DD}" type="presOf" srcId="{110BCD76-AA20-4701-B8E3-EB0AE341987D}" destId="{5A2DCCA8-FDDA-4030-8A87-D0B080520A5B}" srcOrd="0" destOrd="0" presId="urn:microsoft.com/office/officeart/2005/8/layout/vList2"/>
    <dgm:cxn modelId="{EABA059D-A42D-454A-BE0F-3937BD3BB308}" srcId="{DF6B2635-5F1D-448D-80B1-245D566BF882}" destId="{110BCD76-AA20-4701-B8E3-EB0AE341987D}" srcOrd="4" destOrd="0" parTransId="{32A2E4B6-146B-40A8-9AB0-F84758EBB405}" sibTransId="{72243EAB-B2CD-44F1-A1DF-CA68259D46D3}"/>
    <dgm:cxn modelId="{D584ECC0-5CCF-4BDB-87CC-EF1C0946B113}" type="presParOf" srcId="{FDB1A07F-B560-4994-A483-4431348EB330}" destId="{4094D2C9-DE71-4602-95F5-9A0DC4A861A3}" srcOrd="0" destOrd="0" presId="urn:microsoft.com/office/officeart/2005/8/layout/vList2"/>
    <dgm:cxn modelId="{17ECBCEF-A561-4FB2-9493-9A22E28DFBE6}" type="presParOf" srcId="{FDB1A07F-B560-4994-A483-4431348EB330}" destId="{8629305F-C9D3-40E6-BF31-528C30784D8F}" srcOrd="1" destOrd="0" presId="urn:microsoft.com/office/officeart/2005/8/layout/vList2"/>
    <dgm:cxn modelId="{580F453C-0D0E-492B-AC55-F537AE6F29C7}" type="presParOf" srcId="{FDB1A07F-B560-4994-A483-4431348EB330}" destId="{A879EC5A-EC82-4E7C-A1EE-C9CB3BD81D37}" srcOrd="2" destOrd="0" presId="urn:microsoft.com/office/officeart/2005/8/layout/vList2"/>
    <dgm:cxn modelId="{C180B03E-2CEC-4084-A316-EA788BEC51E5}" type="presParOf" srcId="{FDB1A07F-B560-4994-A483-4431348EB330}" destId="{D691F3DE-8542-4F80-B823-B5E46BE8453D}" srcOrd="3" destOrd="0" presId="urn:microsoft.com/office/officeart/2005/8/layout/vList2"/>
    <dgm:cxn modelId="{83C7FFA0-B7A5-4EA2-9794-82715B3CC3E5}" type="presParOf" srcId="{FDB1A07F-B560-4994-A483-4431348EB330}" destId="{0F03BBCE-5E5D-4CC0-8A45-98762D2830D4}" srcOrd="4" destOrd="0" presId="urn:microsoft.com/office/officeart/2005/8/layout/vList2"/>
    <dgm:cxn modelId="{EFBF918B-2E8C-499D-9863-9AD8E229DF90}" type="presParOf" srcId="{FDB1A07F-B560-4994-A483-4431348EB330}" destId="{057876CF-08CF-4BA3-A88D-2F1CBE873F17}" srcOrd="5" destOrd="0" presId="urn:microsoft.com/office/officeart/2005/8/layout/vList2"/>
    <dgm:cxn modelId="{DB0A8395-6417-47E5-953B-51B57A4E080A}" type="presParOf" srcId="{FDB1A07F-B560-4994-A483-4431348EB330}" destId="{F047F2FC-EE79-4F4B-8EDA-3BC82965897E}" srcOrd="6" destOrd="0" presId="urn:microsoft.com/office/officeart/2005/8/layout/vList2"/>
    <dgm:cxn modelId="{C632542D-9FC4-4963-8037-96BC9CF756FE}" type="presParOf" srcId="{FDB1A07F-B560-4994-A483-4431348EB330}" destId="{19F4256F-6322-47B8-ABB7-5C48547AC1BF}" srcOrd="7" destOrd="0" presId="urn:microsoft.com/office/officeart/2005/8/layout/vList2"/>
    <dgm:cxn modelId="{D41464DB-D244-4621-BF6C-20022F7D85D9}" type="presParOf" srcId="{FDB1A07F-B560-4994-A483-4431348EB330}" destId="{5A2DCCA8-FDDA-4030-8A87-D0B080520A5B}"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20FAB7B-6B5E-40F2-AD4E-5D3A36F2A8F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3D6760A-56A0-46C0-9148-645D1BCA319D}">
      <dgm:prSet/>
      <dgm:spPr/>
      <dgm:t>
        <a:bodyPr/>
        <a:lstStyle/>
        <a:p>
          <a:pPr rtl="0"/>
          <a:r>
            <a:rPr lang="mk-MK" dirty="0"/>
            <a:t>Не се доверуваат никому</a:t>
          </a:r>
          <a:endParaRPr lang="en-US" dirty="0"/>
        </a:p>
      </dgm:t>
    </dgm:pt>
    <dgm:pt modelId="{73FB8619-D510-4814-B019-A366A32B6419}" type="parTrans" cxnId="{2FFD156D-8F15-4858-93CC-7F2B037A8523}">
      <dgm:prSet/>
      <dgm:spPr/>
      <dgm:t>
        <a:bodyPr/>
        <a:lstStyle/>
        <a:p>
          <a:endParaRPr lang="en-US"/>
        </a:p>
      </dgm:t>
    </dgm:pt>
    <dgm:pt modelId="{CA0FDF11-487A-486D-B2C6-A3A850FBDC0D}" type="sibTrans" cxnId="{2FFD156D-8F15-4858-93CC-7F2B037A8523}">
      <dgm:prSet/>
      <dgm:spPr/>
      <dgm:t>
        <a:bodyPr/>
        <a:lstStyle/>
        <a:p>
          <a:endParaRPr lang="en-US"/>
        </a:p>
      </dgm:t>
    </dgm:pt>
    <dgm:pt modelId="{09BD37AF-5DCD-416B-832B-8262B07C1FDF}">
      <dgm:prSet/>
      <dgm:spPr/>
      <dgm:t>
        <a:bodyPr/>
        <a:lstStyle/>
        <a:p>
          <a:pPr rtl="0"/>
          <a:r>
            <a:rPr lang="mk-MK" dirty="0"/>
            <a:t>Не зборуваат со никого за средбите со нов пријател/ка</a:t>
          </a:r>
          <a:endParaRPr lang="en-US" dirty="0"/>
        </a:p>
      </dgm:t>
    </dgm:pt>
    <dgm:pt modelId="{95F4142B-4089-493A-9525-88F9C7F9C2DB}" type="parTrans" cxnId="{AF13C08D-DA83-4C01-B90B-CE3E9F296ADD}">
      <dgm:prSet/>
      <dgm:spPr/>
      <dgm:t>
        <a:bodyPr/>
        <a:lstStyle/>
        <a:p>
          <a:endParaRPr lang="en-US"/>
        </a:p>
      </dgm:t>
    </dgm:pt>
    <dgm:pt modelId="{744726AF-33FA-4215-80BC-D3BAF2571FD3}" type="sibTrans" cxnId="{AF13C08D-DA83-4C01-B90B-CE3E9F296ADD}">
      <dgm:prSet/>
      <dgm:spPr/>
      <dgm:t>
        <a:bodyPr/>
        <a:lstStyle/>
        <a:p>
          <a:endParaRPr lang="en-US"/>
        </a:p>
      </dgm:t>
    </dgm:pt>
    <dgm:pt modelId="{FD4B2F12-20EC-4EFC-AEB6-A31157F572EA}">
      <dgm:prSet/>
      <dgm:spPr/>
      <dgm:t>
        <a:bodyPr/>
        <a:lstStyle/>
        <a:p>
          <a:pPr rtl="0"/>
          <a:r>
            <a:rPr lang="mk-MK" dirty="0"/>
            <a:t>Не знаат ништо  за начините на кои работат измамниците –трговците со луѓе</a:t>
          </a:r>
          <a:endParaRPr lang="en-US" dirty="0"/>
        </a:p>
      </dgm:t>
    </dgm:pt>
    <dgm:pt modelId="{469427FA-D5D2-489F-B6DC-0A3D95226850}" type="parTrans" cxnId="{A144FF0D-BFAD-4032-A1DE-5327AA6D159D}">
      <dgm:prSet/>
      <dgm:spPr/>
      <dgm:t>
        <a:bodyPr/>
        <a:lstStyle/>
        <a:p>
          <a:endParaRPr lang="en-US"/>
        </a:p>
      </dgm:t>
    </dgm:pt>
    <dgm:pt modelId="{A43D56F0-E689-4478-9EDF-D721F69B70C5}" type="sibTrans" cxnId="{A144FF0D-BFAD-4032-A1DE-5327AA6D159D}">
      <dgm:prSet/>
      <dgm:spPr/>
      <dgm:t>
        <a:bodyPr/>
        <a:lstStyle/>
        <a:p>
          <a:endParaRPr lang="en-US"/>
        </a:p>
      </dgm:t>
    </dgm:pt>
    <dgm:pt modelId="{037B860C-F4D2-4529-B0B2-5D5D63F45C50}">
      <dgm:prSet/>
      <dgm:spPr/>
      <dgm:t>
        <a:bodyPr/>
        <a:lstStyle/>
        <a:p>
          <a:pPr rtl="0"/>
          <a:r>
            <a:rPr lang="mk-MK" dirty="0"/>
            <a:t>Прифаќаат понуда за работа без претходно да ја проверат агенцијата и работодавачот</a:t>
          </a:r>
          <a:endParaRPr lang="en-US" dirty="0"/>
        </a:p>
      </dgm:t>
    </dgm:pt>
    <dgm:pt modelId="{D7FB640F-CB8C-4345-9B3B-1E49CFC27C1A}" type="parTrans" cxnId="{23A5A63B-FE28-4A09-AB30-D48824745384}">
      <dgm:prSet/>
      <dgm:spPr/>
      <dgm:t>
        <a:bodyPr/>
        <a:lstStyle/>
        <a:p>
          <a:endParaRPr lang="en-US"/>
        </a:p>
      </dgm:t>
    </dgm:pt>
    <dgm:pt modelId="{2B54FD1C-94DA-414B-A813-ABA8F3B6945F}" type="sibTrans" cxnId="{23A5A63B-FE28-4A09-AB30-D48824745384}">
      <dgm:prSet/>
      <dgm:spPr/>
      <dgm:t>
        <a:bodyPr/>
        <a:lstStyle/>
        <a:p>
          <a:endParaRPr lang="en-US"/>
        </a:p>
      </dgm:t>
    </dgm:pt>
    <dgm:pt modelId="{7DA16509-18FD-44EB-9750-138BEECDA7B9}">
      <dgm:prSet/>
      <dgm:spPr/>
      <dgm:t>
        <a:bodyPr/>
        <a:lstStyle/>
        <a:p>
          <a:pPr rtl="0"/>
          <a:r>
            <a:rPr lang="mk-MK" dirty="0"/>
            <a:t>Доцна сфаќаат дека се измамени</a:t>
          </a:r>
          <a:endParaRPr lang="en-US" dirty="0"/>
        </a:p>
      </dgm:t>
    </dgm:pt>
    <dgm:pt modelId="{2EC40DBB-50EC-4CBC-953E-75E3BAD9EA1B}" type="parTrans" cxnId="{54B22BE2-32DE-42EA-9B12-B591493F090E}">
      <dgm:prSet/>
      <dgm:spPr/>
      <dgm:t>
        <a:bodyPr/>
        <a:lstStyle/>
        <a:p>
          <a:endParaRPr lang="en-US"/>
        </a:p>
      </dgm:t>
    </dgm:pt>
    <dgm:pt modelId="{923B9AEE-4657-4A54-886B-FF1F69A72457}" type="sibTrans" cxnId="{54B22BE2-32DE-42EA-9B12-B591493F090E}">
      <dgm:prSet/>
      <dgm:spPr/>
      <dgm:t>
        <a:bodyPr/>
        <a:lstStyle/>
        <a:p>
          <a:endParaRPr lang="en-US"/>
        </a:p>
      </dgm:t>
    </dgm:pt>
    <dgm:pt modelId="{CE176314-22B5-4486-AB19-25FD21336E0D}">
      <dgm:prSet/>
      <dgm:spPr/>
      <dgm:t>
        <a:bodyPr/>
        <a:lstStyle/>
        <a:p>
          <a:pPr rtl="0"/>
          <a:r>
            <a:rPr lang="mk-MK" dirty="0"/>
            <a:t>Не знаат како да побараат помош кога ќе се најдат во опасност</a:t>
          </a:r>
          <a:endParaRPr lang="en-US" dirty="0"/>
        </a:p>
      </dgm:t>
    </dgm:pt>
    <dgm:pt modelId="{B0B109B7-8281-4F93-A80E-BEBFA3E25145}" type="parTrans" cxnId="{B6A59D06-B5F1-4B47-ABBA-D30B9F4A3162}">
      <dgm:prSet/>
      <dgm:spPr/>
      <dgm:t>
        <a:bodyPr/>
        <a:lstStyle/>
        <a:p>
          <a:endParaRPr lang="en-US"/>
        </a:p>
      </dgm:t>
    </dgm:pt>
    <dgm:pt modelId="{6A96C5C1-DD40-4FB8-B972-8B00AF24F450}" type="sibTrans" cxnId="{B6A59D06-B5F1-4B47-ABBA-D30B9F4A3162}">
      <dgm:prSet/>
      <dgm:spPr/>
      <dgm:t>
        <a:bodyPr/>
        <a:lstStyle/>
        <a:p>
          <a:endParaRPr lang="en-US"/>
        </a:p>
      </dgm:t>
    </dgm:pt>
    <dgm:pt modelId="{8CA69EC5-0EE6-4CD1-BC72-FDEAF94B27A9}" type="pres">
      <dgm:prSet presAssocID="{420FAB7B-6B5E-40F2-AD4E-5D3A36F2A8FE}" presName="linear" presStyleCnt="0">
        <dgm:presLayoutVars>
          <dgm:animLvl val="lvl"/>
          <dgm:resizeHandles val="exact"/>
        </dgm:presLayoutVars>
      </dgm:prSet>
      <dgm:spPr/>
      <dgm:t>
        <a:bodyPr/>
        <a:lstStyle/>
        <a:p>
          <a:endParaRPr lang="en-US"/>
        </a:p>
      </dgm:t>
    </dgm:pt>
    <dgm:pt modelId="{FE632D44-2E52-42EE-B26C-CDB4B003A7D5}" type="pres">
      <dgm:prSet presAssocID="{B3D6760A-56A0-46C0-9148-645D1BCA319D}" presName="parentText" presStyleLbl="node1" presStyleIdx="0" presStyleCnt="6" custLinFactY="-67714" custLinFactNeighborX="-348" custLinFactNeighborY="-100000">
        <dgm:presLayoutVars>
          <dgm:chMax val="0"/>
          <dgm:bulletEnabled val="1"/>
        </dgm:presLayoutVars>
      </dgm:prSet>
      <dgm:spPr/>
      <dgm:t>
        <a:bodyPr/>
        <a:lstStyle/>
        <a:p>
          <a:endParaRPr lang="en-US"/>
        </a:p>
      </dgm:t>
    </dgm:pt>
    <dgm:pt modelId="{F9666B09-8985-4C64-AA58-367184927F8B}" type="pres">
      <dgm:prSet presAssocID="{CA0FDF11-487A-486D-B2C6-A3A850FBDC0D}" presName="spacer" presStyleCnt="0"/>
      <dgm:spPr/>
    </dgm:pt>
    <dgm:pt modelId="{F9637109-9291-46C2-B0F3-EE6659C96E74}" type="pres">
      <dgm:prSet presAssocID="{09BD37AF-5DCD-416B-832B-8262B07C1FDF}" presName="parentText" presStyleLbl="node1" presStyleIdx="1" presStyleCnt="6">
        <dgm:presLayoutVars>
          <dgm:chMax val="0"/>
          <dgm:bulletEnabled val="1"/>
        </dgm:presLayoutVars>
      </dgm:prSet>
      <dgm:spPr/>
      <dgm:t>
        <a:bodyPr/>
        <a:lstStyle/>
        <a:p>
          <a:endParaRPr lang="en-US"/>
        </a:p>
      </dgm:t>
    </dgm:pt>
    <dgm:pt modelId="{F0A94229-8CDC-4DAC-BB55-44717816D423}" type="pres">
      <dgm:prSet presAssocID="{744726AF-33FA-4215-80BC-D3BAF2571FD3}" presName="spacer" presStyleCnt="0"/>
      <dgm:spPr/>
    </dgm:pt>
    <dgm:pt modelId="{63588CC7-D71F-421D-BC05-391EA460D8D4}" type="pres">
      <dgm:prSet presAssocID="{FD4B2F12-20EC-4EFC-AEB6-A31157F572EA}" presName="parentText" presStyleLbl="node1" presStyleIdx="2" presStyleCnt="6">
        <dgm:presLayoutVars>
          <dgm:chMax val="0"/>
          <dgm:bulletEnabled val="1"/>
        </dgm:presLayoutVars>
      </dgm:prSet>
      <dgm:spPr/>
      <dgm:t>
        <a:bodyPr/>
        <a:lstStyle/>
        <a:p>
          <a:endParaRPr lang="en-US"/>
        </a:p>
      </dgm:t>
    </dgm:pt>
    <dgm:pt modelId="{51FB69B5-6CC7-4481-9560-1BE6FF30F53B}" type="pres">
      <dgm:prSet presAssocID="{A43D56F0-E689-4478-9EDF-D721F69B70C5}" presName="spacer" presStyleCnt="0"/>
      <dgm:spPr/>
    </dgm:pt>
    <dgm:pt modelId="{694CA991-85F1-4BB3-A4B4-E060267E2E33}" type="pres">
      <dgm:prSet presAssocID="{037B860C-F4D2-4529-B0B2-5D5D63F45C50}" presName="parentText" presStyleLbl="node1" presStyleIdx="3" presStyleCnt="6">
        <dgm:presLayoutVars>
          <dgm:chMax val="0"/>
          <dgm:bulletEnabled val="1"/>
        </dgm:presLayoutVars>
      </dgm:prSet>
      <dgm:spPr/>
      <dgm:t>
        <a:bodyPr/>
        <a:lstStyle/>
        <a:p>
          <a:endParaRPr lang="en-US"/>
        </a:p>
      </dgm:t>
    </dgm:pt>
    <dgm:pt modelId="{FDAE29FC-2CE7-497A-8FFD-64B513E478BD}" type="pres">
      <dgm:prSet presAssocID="{2B54FD1C-94DA-414B-A813-ABA8F3B6945F}" presName="spacer" presStyleCnt="0"/>
      <dgm:spPr/>
    </dgm:pt>
    <dgm:pt modelId="{CCD4918A-D2CE-4E51-8C3E-8C672DE7B7F5}" type="pres">
      <dgm:prSet presAssocID="{7DA16509-18FD-44EB-9750-138BEECDA7B9}" presName="parentText" presStyleLbl="node1" presStyleIdx="4" presStyleCnt="6">
        <dgm:presLayoutVars>
          <dgm:chMax val="0"/>
          <dgm:bulletEnabled val="1"/>
        </dgm:presLayoutVars>
      </dgm:prSet>
      <dgm:spPr/>
      <dgm:t>
        <a:bodyPr/>
        <a:lstStyle/>
        <a:p>
          <a:endParaRPr lang="en-US"/>
        </a:p>
      </dgm:t>
    </dgm:pt>
    <dgm:pt modelId="{6F27AD0D-E433-47A7-A6A4-BB4E3C49DBB7}" type="pres">
      <dgm:prSet presAssocID="{923B9AEE-4657-4A54-886B-FF1F69A72457}" presName="spacer" presStyleCnt="0"/>
      <dgm:spPr/>
    </dgm:pt>
    <dgm:pt modelId="{2077612D-E6C8-4674-BFA1-FE74D6039AC2}" type="pres">
      <dgm:prSet presAssocID="{CE176314-22B5-4486-AB19-25FD21336E0D}" presName="parentText" presStyleLbl="node1" presStyleIdx="5" presStyleCnt="6">
        <dgm:presLayoutVars>
          <dgm:chMax val="0"/>
          <dgm:bulletEnabled val="1"/>
        </dgm:presLayoutVars>
      </dgm:prSet>
      <dgm:spPr/>
      <dgm:t>
        <a:bodyPr/>
        <a:lstStyle/>
        <a:p>
          <a:endParaRPr lang="en-US"/>
        </a:p>
      </dgm:t>
    </dgm:pt>
  </dgm:ptLst>
  <dgm:cxnLst>
    <dgm:cxn modelId="{EBF0E229-E21B-47D6-8289-098A0AF5B58B}" type="presOf" srcId="{420FAB7B-6B5E-40F2-AD4E-5D3A36F2A8FE}" destId="{8CA69EC5-0EE6-4CD1-BC72-FDEAF94B27A9}" srcOrd="0" destOrd="0" presId="urn:microsoft.com/office/officeart/2005/8/layout/vList2"/>
    <dgm:cxn modelId="{150DD88D-45F7-47D0-8CF7-3D35C62780F3}" type="presOf" srcId="{037B860C-F4D2-4529-B0B2-5D5D63F45C50}" destId="{694CA991-85F1-4BB3-A4B4-E060267E2E33}" srcOrd="0" destOrd="0" presId="urn:microsoft.com/office/officeart/2005/8/layout/vList2"/>
    <dgm:cxn modelId="{AF13C08D-DA83-4C01-B90B-CE3E9F296ADD}" srcId="{420FAB7B-6B5E-40F2-AD4E-5D3A36F2A8FE}" destId="{09BD37AF-5DCD-416B-832B-8262B07C1FDF}" srcOrd="1" destOrd="0" parTransId="{95F4142B-4089-493A-9525-88F9C7F9C2DB}" sibTransId="{744726AF-33FA-4215-80BC-D3BAF2571FD3}"/>
    <dgm:cxn modelId="{F567B556-F7B1-4AE1-8875-9674AC532B92}" type="presOf" srcId="{7DA16509-18FD-44EB-9750-138BEECDA7B9}" destId="{CCD4918A-D2CE-4E51-8C3E-8C672DE7B7F5}" srcOrd="0" destOrd="0" presId="urn:microsoft.com/office/officeart/2005/8/layout/vList2"/>
    <dgm:cxn modelId="{A144FF0D-BFAD-4032-A1DE-5327AA6D159D}" srcId="{420FAB7B-6B5E-40F2-AD4E-5D3A36F2A8FE}" destId="{FD4B2F12-20EC-4EFC-AEB6-A31157F572EA}" srcOrd="2" destOrd="0" parTransId="{469427FA-D5D2-489F-B6DC-0A3D95226850}" sibTransId="{A43D56F0-E689-4478-9EDF-D721F69B70C5}"/>
    <dgm:cxn modelId="{527AF778-0FEA-46B3-968B-E5342EAC410F}" type="presOf" srcId="{B3D6760A-56A0-46C0-9148-645D1BCA319D}" destId="{FE632D44-2E52-42EE-B26C-CDB4B003A7D5}" srcOrd="0" destOrd="0" presId="urn:microsoft.com/office/officeart/2005/8/layout/vList2"/>
    <dgm:cxn modelId="{23AF63E7-031C-4970-9CF3-89C578A52DCB}" type="presOf" srcId="{09BD37AF-5DCD-416B-832B-8262B07C1FDF}" destId="{F9637109-9291-46C2-B0F3-EE6659C96E74}" srcOrd="0" destOrd="0" presId="urn:microsoft.com/office/officeart/2005/8/layout/vList2"/>
    <dgm:cxn modelId="{2FFD156D-8F15-4858-93CC-7F2B037A8523}" srcId="{420FAB7B-6B5E-40F2-AD4E-5D3A36F2A8FE}" destId="{B3D6760A-56A0-46C0-9148-645D1BCA319D}" srcOrd="0" destOrd="0" parTransId="{73FB8619-D510-4814-B019-A366A32B6419}" sibTransId="{CA0FDF11-487A-486D-B2C6-A3A850FBDC0D}"/>
    <dgm:cxn modelId="{F9560C49-7AC3-4896-B343-53C42953A78C}" type="presOf" srcId="{FD4B2F12-20EC-4EFC-AEB6-A31157F572EA}" destId="{63588CC7-D71F-421D-BC05-391EA460D8D4}" srcOrd="0" destOrd="0" presId="urn:microsoft.com/office/officeart/2005/8/layout/vList2"/>
    <dgm:cxn modelId="{54B22BE2-32DE-42EA-9B12-B591493F090E}" srcId="{420FAB7B-6B5E-40F2-AD4E-5D3A36F2A8FE}" destId="{7DA16509-18FD-44EB-9750-138BEECDA7B9}" srcOrd="4" destOrd="0" parTransId="{2EC40DBB-50EC-4CBC-953E-75E3BAD9EA1B}" sibTransId="{923B9AEE-4657-4A54-886B-FF1F69A72457}"/>
    <dgm:cxn modelId="{23A5A63B-FE28-4A09-AB30-D48824745384}" srcId="{420FAB7B-6B5E-40F2-AD4E-5D3A36F2A8FE}" destId="{037B860C-F4D2-4529-B0B2-5D5D63F45C50}" srcOrd="3" destOrd="0" parTransId="{D7FB640F-CB8C-4345-9B3B-1E49CFC27C1A}" sibTransId="{2B54FD1C-94DA-414B-A813-ABA8F3B6945F}"/>
    <dgm:cxn modelId="{B6A59D06-B5F1-4B47-ABBA-D30B9F4A3162}" srcId="{420FAB7B-6B5E-40F2-AD4E-5D3A36F2A8FE}" destId="{CE176314-22B5-4486-AB19-25FD21336E0D}" srcOrd="5" destOrd="0" parTransId="{B0B109B7-8281-4F93-A80E-BEBFA3E25145}" sibTransId="{6A96C5C1-DD40-4FB8-B972-8B00AF24F450}"/>
    <dgm:cxn modelId="{5DEE3A5E-78AE-46CA-94BF-CA63C8BF08DE}" type="presOf" srcId="{CE176314-22B5-4486-AB19-25FD21336E0D}" destId="{2077612D-E6C8-4674-BFA1-FE74D6039AC2}" srcOrd="0" destOrd="0" presId="urn:microsoft.com/office/officeart/2005/8/layout/vList2"/>
    <dgm:cxn modelId="{EB4A799B-B00A-4282-ABF9-2FEBDB53ABE7}" type="presParOf" srcId="{8CA69EC5-0EE6-4CD1-BC72-FDEAF94B27A9}" destId="{FE632D44-2E52-42EE-B26C-CDB4B003A7D5}" srcOrd="0" destOrd="0" presId="urn:microsoft.com/office/officeart/2005/8/layout/vList2"/>
    <dgm:cxn modelId="{DA9D636E-4F7F-4EF6-9CF3-A74E29CCC425}" type="presParOf" srcId="{8CA69EC5-0EE6-4CD1-BC72-FDEAF94B27A9}" destId="{F9666B09-8985-4C64-AA58-367184927F8B}" srcOrd="1" destOrd="0" presId="urn:microsoft.com/office/officeart/2005/8/layout/vList2"/>
    <dgm:cxn modelId="{0A61F972-DD86-448A-A7EC-DB2F42223F91}" type="presParOf" srcId="{8CA69EC5-0EE6-4CD1-BC72-FDEAF94B27A9}" destId="{F9637109-9291-46C2-B0F3-EE6659C96E74}" srcOrd="2" destOrd="0" presId="urn:microsoft.com/office/officeart/2005/8/layout/vList2"/>
    <dgm:cxn modelId="{D38C7394-3E01-407E-9488-787E64EC9F4E}" type="presParOf" srcId="{8CA69EC5-0EE6-4CD1-BC72-FDEAF94B27A9}" destId="{F0A94229-8CDC-4DAC-BB55-44717816D423}" srcOrd="3" destOrd="0" presId="urn:microsoft.com/office/officeart/2005/8/layout/vList2"/>
    <dgm:cxn modelId="{D7F0D7E1-B1EC-4272-AEB5-AB62098EBACC}" type="presParOf" srcId="{8CA69EC5-0EE6-4CD1-BC72-FDEAF94B27A9}" destId="{63588CC7-D71F-421D-BC05-391EA460D8D4}" srcOrd="4" destOrd="0" presId="urn:microsoft.com/office/officeart/2005/8/layout/vList2"/>
    <dgm:cxn modelId="{1F2C1356-266C-48B3-8E49-17C4005D7263}" type="presParOf" srcId="{8CA69EC5-0EE6-4CD1-BC72-FDEAF94B27A9}" destId="{51FB69B5-6CC7-4481-9560-1BE6FF30F53B}" srcOrd="5" destOrd="0" presId="urn:microsoft.com/office/officeart/2005/8/layout/vList2"/>
    <dgm:cxn modelId="{DA565631-4361-4582-9292-AC83B587C7D2}" type="presParOf" srcId="{8CA69EC5-0EE6-4CD1-BC72-FDEAF94B27A9}" destId="{694CA991-85F1-4BB3-A4B4-E060267E2E33}" srcOrd="6" destOrd="0" presId="urn:microsoft.com/office/officeart/2005/8/layout/vList2"/>
    <dgm:cxn modelId="{964DE6BA-2F35-4D12-BAA8-2E6C1FCE7321}" type="presParOf" srcId="{8CA69EC5-0EE6-4CD1-BC72-FDEAF94B27A9}" destId="{FDAE29FC-2CE7-497A-8FFD-64B513E478BD}" srcOrd="7" destOrd="0" presId="urn:microsoft.com/office/officeart/2005/8/layout/vList2"/>
    <dgm:cxn modelId="{29681E71-2431-408A-8BAC-B8DE2CEAFB58}" type="presParOf" srcId="{8CA69EC5-0EE6-4CD1-BC72-FDEAF94B27A9}" destId="{CCD4918A-D2CE-4E51-8C3E-8C672DE7B7F5}" srcOrd="8" destOrd="0" presId="urn:microsoft.com/office/officeart/2005/8/layout/vList2"/>
    <dgm:cxn modelId="{458ED85D-390B-43DD-A84E-2B24D64558AA}" type="presParOf" srcId="{8CA69EC5-0EE6-4CD1-BC72-FDEAF94B27A9}" destId="{6F27AD0D-E433-47A7-A6A4-BB4E3C49DBB7}" srcOrd="9" destOrd="0" presId="urn:microsoft.com/office/officeart/2005/8/layout/vList2"/>
    <dgm:cxn modelId="{7A1D5B75-A770-4502-BCDB-9B53BF1072D5}" type="presParOf" srcId="{8CA69EC5-0EE6-4CD1-BC72-FDEAF94B27A9}" destId="{2077612D-E6C8-4674-BFA1-FE74D6039AC2}"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6A08503-BD87-478F-999B-53E449C6DB1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920B29F-3591-44E2-858A-8D83E3CACEB1}">
      <dgm:prSet/>
      <dgm:spPr/>
      <dgm:t>
        <a:bodyPr/>
        <a:lstStyle/>
        <a:p>
          <a:pPr rtl="0"/>
          <a:r>
            <a:rPr lang="mk-MK" dirty="0"/>
            <a:t>Зафатените родители немаат време да го сослушаат своето дете, ниту да му го дадат потребното внимание. </a:t>
          </a:r>
          <a:endParaRPr lang="en-US" dirty="0"/>
        </a:p>
      </dgm:t>
    </dgm:pt>
    <dgm:pt modelId="{62C31ECC-541A-4624-BBC3-8EB2DB253199}" type="parTrans" cxnId="{381F2AD4-E6D7-4C51-81D0-66AD947BF3AB}">
      <dgm:prSet/>
      <dgm:spPr/>
      <dgm:t>
        <a:bodyPr/>
        <a:lstStyle/>
        <a:p>
          <a:endParaRPr lang="en-US"/>
        </a:p>
      </dgm:t>
    </dgm:pt>
    <dgm:pt modelId="{CBFBB74F-140E-49CD-A812-D8C63C6A74C3}" type="sibTrans" cxnId="{381F2AD4-E6D7-4C51-81D0-66AD947BF3AB}">
      <dgm:prSet/>
      <dgm:spPr/>
      <dgm:t>
        <a:bodyPr/>
        <a:lstStyle/>
        <a:p>
          <a:endParaRPr lang="en-US"/>
        </a:p>
      </dgm:t>
    </dgm:pt>
    <dgm:pt modelId="{46387442-42A1-48B6-A307-9855CB5716A8}">
      <dgm:prSet/>
      <dgm:spPr/>
      <dgm:t>
        <a:bodyPr/>
        <a:lstStyle/>
        <a:p>
          <a:pPr rtl="0"/>
          <a:r>
            <a:rPr lang="mk-MK" dirty="0"/>
            <a:t>Детето почнува да се чувствува занемарено, за него користењето на социјалните мрежи е единствена можност да воспостави блиски контакти и да биде сфатено од некого. </a:t>
          </a:r>
          <a:endParaRPr lang="en-US" dirty="0"/>
        </a:p>
      </dgm:t>
    </dgm:pt>
    <dgm:pt modelId="{FB610F42-6AC9-43EB-929B-DC39F2A86E82}" type="parTrans" cxnId="{973713FE-A960-436A-AF6A-FAA5E6565EDA}">
      <dgm:prSet/>
      <dgm:spPr/>
      <dgm:t>
        <a:bodyPr/>
        <a:lstStyle/>
        <a:p>
          <a:endParaRPr lang="en-US"/>
        </a:p>
      </dgm:t>
    </dgm:pt>
    <dgm:pt modelId="{D3A59B02-F687-4EC4-8D81-42ACEE321C48}" type="sibTrans" cxnId="{973713FE-A960-436A-AF6A-FAA5E6565EDA}">
      <dgm:prSet/>
      <dgm:spPr/>
      <dgm:t>
        <a:bodyPr/>
        <a:lstStyle/>
        <a:p>
          <a:endParaRPr lang="en-US"/>
        </a:p>
      </dgm:t>
    </dgm:pt>
    <dgm:pt modelId="{23D6981F-B2A2-4786-BCFD-64E6759B8005}">
      <dgm:prSet/>
      <dgm:spPr/>
      <dgm:t>
        <a:bodyPr/>
        <a:lstStyle/>
        <a:p>
          <a:pPr rtl="0"/>
          <a:r>
            <a:rPr lang="mk-MK" dirty="0"/>
            <a:t>Друга причина за зависност од интернет е поврзана со желбата да се </a:t>
          </a:r>
          <a:r>
            <a:rPr lang="ru-RU" dirty="0"/>
            <a:t>„</a:t>
          </a:r>
          <a:r>
            <a:rPr lang="mk-MK" dirty="0"/>
            <a:t>побегне</a:t>
          </a:r>
          <a:r>
            <a:rPr lang="ru-RU" dirty="0"/>
            <a:t>“</a:t>
          </a:r>
          <a:r>
            <a:rPr lang="mk-MK" dirty="0"/>
            <a:t> од родителите, училиштето и околината.</a:t>
          </a:r>
          <a:endParaRPr lang="en-US" dirty="0"/>
        </a:p>
      </dgm:t>
    </dgm:pt>
    <dgm:pt modelId="{50DBD47C-79F8-4D7F-8C41-3D38E11337E0}" type="parTrans" cxnId="{5BD5350E-0052-4547-BE2A-37A2625FE3B7}">
      <dgm:prSet/>
      <dgm:spPr/>
      <dgm:t>
        <a:bodyPr/>
        <a:lstStyle/>
        <a:p>
          <a:endParaRPr lang="en-US"/>
        </a:p>
      </dgm:t>
    </dgm:pt>
    <dgm:pt modelId="{1BC51BE2-708C-4F9D-89A8-72F4C1BD58C3}" type="sibTrans" cxnId="{5BD5350E-0052-4547-BE2A-37A2625FE3B7}">
      <dgm:prSet/>
      <dgm:spPr/>
      <dgm:t>
        <a:bodyPr/>
        <a:lstStyle/>
        <a:p>
          <a:endParaRPr lang="en-US"/>
        </a:p>
      </dgm:t>
    </dgm:pt>
    <dgm:pt modelId="{5E4B0D63-C6D1-4730-A4E8-E013A2E408DA}">
      <dgm:prSet/>
      <dgm:spPr/>
      <dgm:t>
        <a:bodyPr/>
        <a:lstStyle/>
        <a:p>
          <a:pPr rtl="0"/>
          <a:r>
            <a:rPr lang="mk-MK" dirty="0"/>
            <a:t>Следна причина е</a:t>
          </a:r>
          <a:r>
            <a:rPr lang="ru-RU" dirty="0"/>
            <a:t> потребата за </a:t>
          </a:r>
          <a:r>
            <a:rPr lang="mk-MK" dirty="0"/>
            <a:t>социјално прифаќање, релаксација, автономија и бегство од секојдневните проблеми. </a:t>
          </a:r>
          <a:endParaRPr lang="en-US" dirty="0"/>
        </a:p>
      </dgm:t>
    </dgm:pt>
    <dgm:pt modelId="{9F697B49-1329-4CA4-ABB8-7DD9075A9560}" type="parTrans" cxnId="{B0585908-DF71-4DA2-95C6-60C993C229C7}">
      <dgm:prSet/>
      <dgm:spPr/>
      <dgm:t>
        <a:bodyPr/>
        <a:lstStyle/>
        <a:p>
          <a:endParaRPr lang="en-US"/>
        </a:p>
      </dgm:t>
    </dgm:pt>
    <dgm:pt modelId="{68881683-C0BC-492D-AED7-F6849F47192F}" type="sibTrans" cxnId="{B0585908-DF71-4DA2-95C6-60C993C229C7}">
      <dgm:prSet/>
      <dgm:spPr/>
      <dgm:t>
        <a:bodyPr/>
        <a:lstStyle/>
        <a:p>
          <a:endParaRPr lang="en-US"/>
        </a:p>
      </dgm:t>
    </dgm:pt>
    <dgm:pt modelId="{98F9C41F-27F1-4A14-BA05-56CEEBBDB7F3}" type="pres">
      <dgm:prSet presAssocID="{76A08503-BD87-478F-999B-53E449C6DB1D}" presName="linear" presStyleCnt="0">
        <dgm:presLayoutVars>
          <dgm:animLvl val="lvl"/>
          <dgm:resizeHandles val="exact"/>
        </dgm:presLayoutVars>
      </dgm:prSet>
      <dgm:spPr/>
      <dgm:t>
        <a:bodyPr/>
        <a:lstStyle/>
        <a:p>
          <a:endParaRPr lang="en-US"/>
        </a:p>
      </dgm:t>
    </dgm:pt>
    <dgm:pt modelId="{9C96923E-0E9D-4F51-98EF-9DDC67BC5CD4}" type="pres">
      <dgm:prSet presAssocID="{2920B29F-3591-44E2-858A-8D83E3CACEB1}" presName="parentText" presStyleLbl="node1" presStyleIdx="0" presStyleCnt="4">
        <dgm:presLayoutVars>
          <dgm:chMax val="0"/>
          <dgm:bulletEnabled val="1"/>
        </dgm:presLayoutVars>
      </dgm:prSet>
      <dgm:spPr/>
      <dgm:t>
        <a:bodyPr/>
        <a:lstStyle/>
        <a:p>
          <a:endParaRPr lang="en-US"/>
        </a:p>
      </dgm:t>
    </dgm:pt>
    <dgm:pt modelId="{7373BB61-9374-465A-A52F-5C4759842E50}" type="pres">
      <dgm:prSet presAssocID="{CBFBB74F-140E-49CD-A812-D8C63C6A74C3}" presName="spacer" presStyleCnt="0"/>
      <dgm:spPr/>
    </dgm:pt>
    <dgm:pt modelId="{383F97B5-A565-4084-910D-579C605C28B3}" type="pres">
      <dgm:prSet presAssocID="{46387442-42A1-48B6-A307-9855CB5716A8}" presName="parentText" presStyleLbl="node1" presStyleIdx="1" presStyleCnt="4">
        <dgm:presLayoutVars>
          <dgm:chMax val="0"/>
          <dgm:bulletEnabled val="1"/>
        </dgm:presLayoutVars>
      </dgm:prSet>
      <dgm:spPr/>
      <dgm:t>
        <a:bodyPr/>
        <a:lstStyle/>
        <a:p>
          <a:endParaRPr lang="en-US"/>
        </a:p>
      </dgm:t>
    </dgm:pt>
    <dgm:pt modelId="{6B9CC1BB-A56E-4C31-8156-CC3DE5E58C81}" type="pres">
      <dgm:prSet presAssocID="{D3A59B02-F687-4EC4-8D81-42ACEE321C48}" presName="spacer" presStyleCnt="0"/>
      <dgm:spPr/>
    </dgm:pt>
    <dgm:pt modelId="{B69D7213-C24C-413E-A889-81669D99F4AE}" type="pres">
      <dgm:prSet presAssocID="{23D6981F-B2A2-4786-BCFD-64E6759B8005}" presName="parentText" presStyleLbl="node1" presStyleIdx="2" presStyleCnt="4">
        <dgm:presLayoutVars>
          <dgm:chMax val="0"/>
          <dgm:bulletEnabled val="1"/>
        </dgm:presLayoutVars>
      </dgm:prSet>
      <dgm:spPr/>
      <dgm:t>
        <a:bodyPr/>
        <a:lstStyle/>
        <a:p>
          <a:endParaRPr lang="en-US"/>
        </a:p>
      </dgm:t>
    </dgm:pt>
    <dgm:pt modelId="{E338F927-98E6-4339-94ED-052823927938}" type="pres">
      <dgm:prSet presAssocID="{1BC51BE2-708C-4F9D-89A8-72F4C1BD58C3}" presName="spacer" presStyleCnt="0"/>
      <dgm:spPr/>
    </dgm:pt>
    <dgm:pt modelId="{7EFFC22D-AFF6-497D-BE46-08074F9135EB}" type="pres">
      <dgm:prSet presAssocID="{5E4B0D63-C6D1-4730-A4E8-E013A2E408DA}" presName="parentText" presStyleLbl="node1" presStyleIdx="3" presStyleCnt="4">
        <dgm:presLayoutVars>
          <dgm:chMax val="0"/>
          <dgm:bulletEnabled val="1"/>
        </dgm:presLayoutVars>
      </dgm:prSet>
      <dgm:spPr/>
      <dgm:t>
        <a:bodyPr/>
        <a:lstStyle/>
        <a:p>
          <a:endParaRPr lang="en-US"/>
        </a:p>
      </dgm:t>
    </dgm:pt>
  </dgm:ptLst>
  <dgm:cxnLst>
    <dgm:cxn modelId="{B0585908-DF71-4DA2-95C6-60C993C229C7}" srcId="{76A08503-BD87-478F-999B-53E449C6DB1D}" destId="{5E4B0D63-C6D1-4730-A4E8-E013A2E408DA}" srcOrd="3" destOrd="0" parTransId="{9F697B49-1329-4CA4-ABB8-7DD9075A9560}" sibTransId="{68881683-C0BC-492D-AED7-F6849F47192F}"/>
    <dgm:cxn modelId="{D5C8F70C-32EB-42CE-8C85-3E35C0A84E2A}" type="presOf" srcId="{2920B29F-3591-44E2-858A-8D83E3CACEB1}" destId="{9C96923E-0E9D-4F51-98EF-9DDC67BC5CD4}" srcOrd="0" destOrd="0" presId="urn:microsoft.com/office/officeart/2005/8/layout/vList2"/>
    <dgm:cxn modelId="{E141322F-F445-4992-9356-45184002BFC6}" type="presOf" srcId="{23D6981F-B2A2-4786-BCFD-64E6759B8005}" destId="{B69D7213-C24C-413E-A889-81669D99F4AE}" srcOrd="0" destOrd="0" presId="urn:microsoft.com/office/officeart/2005/8/layout/vList2"/>
    <dgm:cxn modelId="{03CA335A-F52F-45E6-BBFC-633D42F9F761}" type="presOf" srcId="{76A08503-BD87-478F-999B-53E449C6DB1D}" destId="{98F9C41F-27F1-4A14-BA05-56CEEBBDB7F3}" srcOrd="0" destOrd="0" presId="urn:microsoft.com/office/officeart/2005/8/layout/vList2"/>
    <dgm:cxn modelId="{34F3F0B3-2126-491E-B5E9-E4EF6D9ABF99}" type="presOf" srcId="{5E4B0D63-C6D1-4730-A4E8-E013A2E408DA}" destId="{7EFFC22D-AFF6-497D-BE46-08074F9135EB}" srcOrd="0" destOrd="0" presId="urn:microsoft.com/office/officeart/2005/8/layout/vList2"/>
    <dgm:cxn modelId="{973713FE-A960-436A-AF6A-FAA5E6565EDA}" srcId="{76A08503-BD87-478F-999B-53E449C6DB1D}" destId="{46387442-42A1-48B6-A307-9855CB5716A8}" srcOrd="1" destOrd="0" parTransId="{FB610F42-6AC9-43EB-929B-DC39F2A86E82}" sibTransId="{D3A59B02-F687-4EC4-8D81-42ACEE321C48}"/>
    <dgm:cxn modelId="{885E7DDE-D626-48A0-8214-1238120E3C64}" type="presOf" srcId="{46387442-42A1-48B6-A307-9855CB5716A8}" destId="{383F97B5-A565-4084-910D-579C605C28B3}" srcOrd="0" destOrd="0" presId="urn:microsoft.com/office/officeart/2005/8/layout/vList2"/>
    <dgm:cxn modelId="{381F2AD4-E6D7-4C51-81D0-66AD947BF3AB}" srcId="{76A08503-BD87-478F-999B-53E449C6DB1D}" destId="{2920B29F-3591-44E2-858A-8D83E3CACEB1}" srcOrd="0" destOrd="0" parTransId="{62C31ECC-541A-4624-BBC3-8EB2DB253199}" sibTransId="{CBFBB74F-140E-49CD-A812-D8C63C6A74C3}"/>
    <dgm:cxn modelId="{5BD5350E-0052-4547-BE2A-37A2625FE3B7}" srcId="{76A08503-BD87-478F-999B-53E449C6DB1D}" destId="{23D6981F-B2A2-4786-BCFD-64E6759B8005}" srcOrd="2" destOrd="0" parTransId="{50DBD47C-79F8-4D7F-8C41-3D38E11337E0}" sibTransId="{1BC51BE2-708C-4F9D-89A8-72F4C1BD58C3}"/>
    <dgm:cxn modelId="{65994AA3-C5A2-4227-8663-FD5DC33C57BA}" type="presParOf" srcId="{98F9C41F-27F1-4A14-BA05-56CEEBBDB7F3}" destId="{9C96923E-0E9D-4F51-98EF-9DDC67BC5CD4}" srcOrd="0" destOrd="0" presId="urn:microsoft.com/office/officeart/2005/8/layout/vList2"/>
    <dgm:cxn modelId="{99904530-A6FD-4C4C-AB58-E11A4CADE285}" type="presParOf" srcId="{98F9C41F-27F1-4A14-BA05-56CEEBBDB7F3}" destId="{7373BB61-9374-465A-A52F-5C4759842E50}" srcOrd="1" destOrd="0" presId="urn:microsoft.com/office/officeart/2005/8/layout/vList2"/>
    <dgm:cxn modelId="{6C87D585-1B3B-4F9A-9522-A70F4DC91374}" type="presParOf" srcId="{98F9C41F-27F1-4A14-BA05-56CEEBBDB7F3}" destId="{383F97B5-A565-4084-910D-579C605C28B3}" srcOrd="2" destOrd="0" presId="urn:microsoft.com/office/officeart/2005/8/layout/vList2"/>
    <dgm:cxn modelId="{01879FB5-909F-41C9-BA00-2F03344495D7}" type="presParOf" srcId="{98F9C41F-27F1-4A14-BA05-56CEEBBDB7F3}" destId="{6B9CC1BB-A56E-4C31-8156-CC3DE5E58C81}" srcOrd="3" destOrd="0" presId="urn:microsoft.com/office/officeart/2005/8/layout/vList2"/>
    <dgm:cxn modelId="{88264A12-69D9-4966-8E86-B114C902C035}" type="presParOf" srcId="{98F9C41F-27F1-4A14-BA05-56CEEBBDB7F3}" destId="{B69D7213-C24C-413E-A889-81669D99F4AE}" srcOrd="4" destOrd="0" presId="urn:microsoft.com/office/officeart/2005/8/layout/vList2"/>
    <dgm:cxn modelId="{598DE41D-EE7F-46EA-B8BA-ACE1CFB9D4A2}" type="presParOf" srcId="{98F9C41F-27F1-4A14-BA05-56CEEBBDB7F3}" destId="{E338F927-98E6-4339-94ED-052823927938}" srcOrd="5" destOrd="0" presId="urn:microsoft.com/office/officeart/2005/8/layout/vList2"/>
    <dgm:cxn modelId="{89125EA1-AA72-4D75-98B5-740364789545}" type="presParOf" srcId="{98F9C41F-27F1-4A14-BA05-56CEEBBDB7F3}" destId="{7EFFC22D-AFF6-497D-BE46-08074F9135EB}"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5850701-EC2D-4463-9809-ED12347F32F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4D4E59-C5C0-425A-BAE3-B16E49715C3C}">
      <dgm:prSet/>
      <dgm:spPr/>
      <dgm:t>
        <a:bodyPr/>
        <a:lstStyle/>
        <a:p>
          <a:pPr rtl="0"/>
          <a:r>
            <a:rPr lang="mk-MK" dirty="0"/>
            <a:t>Превенцијата најпрвин треба да се фокусира на навремено препознавање на зависноста на детето од интернет.</a:t>
          </a:r>
          <a:endParaRPr lang="en-US" dirty="0"/>
        </a:p>
      </dgm:t>
    </dgm:pt>
    <dgm:pt modelId="{A8A095E4-4B50-496C-80F7-6BEEE629A80E}" type="parTrans" cxnId="{1BA45D6D-0C87-4CBA-8785-F41EE33B408A}">
      <dgm:prSet/>
      <dgm:spPr/>
      <dgm:t>
        <a:bodyPr/>
        <a:lstStyle/>
        <a:p>
          <a:endParaRPr lang="en-US"/>
        </a:p>
      </dgm:t>
    </dgm:pt>
    <dgm:pt modelId="{FDE6A60E-E43D-45A8-8EAD-50C010BBE1BA}" type="sibTrans" cxnId="{1BA45D6D-0C87-4CBA-8785-F41EE33B408A}">
      <dgm:prSet/>
      <dgm:spPr/>
      <dgm:t>
        <a:bodyPr/>
        <a:lstStyle/>
        <a:p>
          <a:endParaRPr lang="en-US"/>
        </a:p>
      </dgm:t>
    </dgm:pt>
    <dgm:pt modelId="{5F8A0459-C08C-42FE-893E-E105B7407610}">
      <dgm:prSet/>
      <dgm:spPr/>
      <dgm:t>
        <a:bodyPr/>
        <a:lstStyle/>
        <a:p>
          <a:pPr rtl="0"/>
          <a:r>
            <a:rPr lang="mk-MK" dirty="0"/>
            <a:t>Некои знаци кои укажуваат на тоа дека  детето е зависно од патолошка употреба на социјалните мрежи се:</a:t>
          </a:r>
          <a:endParaRPr lang="en-US" dirty="0"/>
        </a:p>
      </dgm:t>
    </dgm:pt>
    <dgm:pt modelId="{CFC0A09B-2948-4BC4-810C-EBF468867D60}" type="parTrans" cxnId="{934AC709-EDD6-4AAD-9676-91EBE5A04554}">
      <dgm:prSet/>
      <dgm:spPr/>
      <dgm:t>
        <a:bodyPr/>
        <a:lstStyle/>
        <a:p>
          <a:endParaRPr lang="en-US"/>
        </a:p>
      </dgm:t>
    </dgm:pt>
    <dgm:pt modelId="{ADEB64EC-90E0-43AB-BD45-189D52577C4E}" type="sibTrans" cxnId="{934AC709-EDD6-4AAD-9676-91EBE5A04554}">
      <dgm:prSet/>
      <dgm:spPr/>
      <dgm:t>
        <a:bodyPr/>
        <a:lstStyle/>
        <a:p>
          <a:endParaRPr lang="en-US"/>
        </a:p>
      </dgm:t>
    </dgm:pt>
    <dgm:pt modelId="{810E2CE6-5918-456D-B57A-C81FF821A7AD}">
      <dgm:prSet/>
      <dgm:spPr/>
      <dgm:t>
        <a:bodyPr/>
        <a:lstStyle/>
        <a:p>
          <a:pPr rtl="0"/>
          <a:r>
            <a:rPr lang="mk-MK" dirty="0"/>
            <a:t>- Чувство на еуфорија</a:t>
          </a:r>
          <a:r>
            <a:rPr lang="mk-MK" i="1" dirty="0"/>
            <a:t> </a:t>
          </a:r>
          <a:r>
            <a:rPr lang="mk-MK" dirty="0"/>
            <a:t>додека детето е пред компјутер;</a:t>
          </a:r>
          <a:endParaRPr lang="en-US" dirty="0"/>
        </a:p>
      </dgm:t>
    </dgm:pt>
    <dgm:pt modelId="{56B385CF-37A6-4E25-9F3C-78131B691F42}" type="parTrans" cxnId="{EA718D0E-6E0D-4895-804F-E427C56035B7}">
      <dgm:prSet/>
      <dgm:spPr/>
      <dgm:t>
        <a:bodyPr/>
        <a:lstStyle/>
        <a:p>
          <a:endParaRPr lang="en-US"/>
        </a:p>
      </dgm:t>
    </dgm:pt>
    <dgm:pt modelId="{DB863559-D443-4577-BFE9-00D13924EDB6}" type="sibTrans" cxnId="{EA718D0E-6E0D-4895-804F-E427C56035B7}">
      <dgm:prSet/>
      <dgm:spPr/>
      <dgm:t>
        <a:bodyPr/>
        <a:lstStyle/>
        <a:p>
          <a:endParaRPr lang="en-US"/>
        </a:p>
      </dgm:t>
    </dgm:pt>
    <dgm:pt modelId="{8332F1C5-80D9-4D47-924A-C3E306FF82D0}">
      <dgm:prSet/>
      <dgm:spPr/>
      <dgm:t>
        <a:bodyPr/>
        <a:lstStyle/>
        <a:p>
          <a:pPr rtl="0"/>
          <a:r>
            <a:rPr lang="ru-RU" dirty="0"/>
            <a:t>- Невозможност да се запре активноста;</a:t>
          </a:r>
          <a:r>
            <a:rPr lang="ru-RU" b="1" dirty="0"/>
            <a:t> </a:t>
          </a:r>
          <a:endParaRPr lang="en-US" dirty="0"/>
        </a:p>
      </dgm:t>
    </dgm:pt>
    <dgm:pt modelId="{7B6EEAA0-7022-471F-A8C4-B879ABBED9A0}" type="parTrans" cxnId="{FACE940E-9C23-49FE-B666-A5587886378A}">
      <dgm:prSet/>
      <dgm:spPr/>
      <dgm:t>
        <a:bodyPr/>
        <a:lstStyle/>
        <a:p>
          <a:endParaRPr lang="en-US"/>
        </a:p>
      </dgm:t>
    </dgm:pt>
    <dgm:pt modelId="{FB11BF8B-1C57-4F22-9043-EAEE6DDE7BB9}" type="sibTrans" cxnId="{FACE940E-9C23-49FE-B666-A5587886378A}">
      <dgm:prSet/>
      <dgm:spPr/>
      <dgm:t>
        <a:bodyPr/>
        <a:lstStyle/>
        <a:p>
          <a:endParaRPr lang="en-US"/>
        </a:p>
      </dgm:t>
    </dgm:pt>
    <dgm:pt modelId="{BFBD8625-A4A9-4A47-8065-A6D682155A30}">
      <dgm:prSet/>
      <dgm:spPr/>
      <dgm:t>
        <a:bodyPr/>
        <a:lstStyle/>
        <a:p>
          <a:pPr rtl="0"/>
          <a:r>
            <a:rPr lang="ru-RU" dirty="0"/>
            <a:t>- Копнеж</a:t>
          </a:r>
          <a:r>
            <a:rPr lang="ru-RU" b="1" dirty="0"/>
            <a:t> </a:t>
          </a:r>
          <a:r>
            <a:rPr lang="ru-RU" dirty="0"/>
            <a:t>за што е можно повеќе време поминато пред компјутер;</a:t>
          </a:r>
          <a:endParaRPr lang="en-US" dirty="0"/>
        </a:p>
      </dgm:t>
    </dgm:pt>
    <dgm:pt modelId="{D34826EF-7E54-4AAD-8BF2-0154BB16E0C3}" type="parTrans" cxnId="{1946E255-7C40-4C30-81C7-1B6F28781BB7}">
      <dgm:prSet/>
      <dgm:spPr/>
      <dgm:t>
        <a:bodyPr/>
        <a:lstStyle/>
        <a:p>
          <a:endParaRPr lang="en-US"/>
        </a:p>
      </dgm:t>
    </dgm:pt>
    <dgm:pt modelId="{0ECC9DE8-5D2B-431E-80EF-D5A96ACF4086}" type="sibTrans" cxnId="{1946E255-7C40-4C30-81C7-1B6F28781BB7}">
      <dgm:prSet/>
      <dgm:spPr/>
      <dgm:t>
        <a:bodyPr/>
        <a:lstStyle/>
        <a:p>
          <a:endParaRPr lang="en-US"/>
        </a:p>
      </dgm:t>
    </dgm:pt>
    <dgm:pt modelId="{1F2BDF27-BE73-488D-8274-773FE2C846D1}">
      <dgm:prSet/>
      <dgm:spPr/>
      <dgm:t>
        <a:bodyPr/>
        <a:lstStyle/>
        <a:p>
          <a:pPr rtl="0"/>
          <a:r>
            <a:rPr lang="ru-RU" dirty="0"/>
            <a:t>- Асоцијално однесување на детето;</a:t>
          </a:r>
          <a:endParaRPr lang="en-US" dirty="0"/>
        </a:p>
      </dgm:t>
    </dgm:pt>
    <dgm:pt modelId="{B5597EB0-2014-4ACE-87E5-7507DB76B646}" type="parTrans" cxnId="{8646CE3B-485F-4328-B0C8-F69A87EE7AA4}">
      <dgm:prSet/>
      <dgm:spPr/>
      <dgm:t>
        <a:bodyPr/>
        <a:lstStyle/>
        <a:p>
          <a:endParaRPr lang="en-US"/>
        </a:p>
      </dgm:t>
    </dgm:pt>
    <dgm:pt modelId="{D23CB48E-FB96-4926-97BD-A2116FAD88C4}" type="sibTrans" cxnId="{8646CE3B-485F-4328-B0C8-F69A87EE7AA4}">
      <dgm:prSet/>
      <dgm:spPr/>
      <dgm:t>
        <a:bodyPr/>
        <a:lstStyle/>
        <a:p>
          <a:endParaRPr lang="en-US"/>
        </a:p>
      </dgm:t>
    </dgm:pt>
    <dgm:pt modelId="{2E9004FD-6434-46CC-954E-FF5ACCE4A708}">
      <dgm:prSet/>
      <dgm:spPr/>
      <dgm:t>
        <a:bodyPr/>
        <a:lstStyle/>
        <a:p>
          <a:pPr rtl="0"/>
          <a:r>
            <a:rPr lang="ru-RU" dirty="0"/>
            <a:t>- Лажење на семејството и пријателите.</a:t>
          </a:r>
          <a:endParaRPr lang="en-US" dirty="0"/>
        </a:p>
      </dgm:t>
    </dgm:pt>
    <dgm:pt modelId="{704C7BAC-A32C-42AA-BB58-E99AC6AF03E1}" type="parTrans" cxnId="{66BAA2FC-EF59-4A85-8522-AADDA952BC48}">
      <dgm:prSet/>
      <dgm:spPr/>
      <dgm:t>
        <a:bodyPr/>
        <a:lstStyle/>
        <a:p>
          <a:endParaRPr lang="en-US"/>
        </a:p>
      </dgm:t>
    </dgm:pt>
    <dgm:pt modelId="{9D683D74-5D7B-4787-9F51-0D2A89F21F07}" type="sibTrans" cxnId="{66BAA2FC-EF59-4A85-8522-AADDA952BC48}">
      <dgm:prSet/>
      <dgm:spPr/>
      <dgm:t>
        <a:bodyPr/>
        <a:lstStyle/>
        <a:p>
          <a:endParaRPr lang="en-US"/>
        </a:p>
      </dgm:t>
    </dgm:pt>
    <dgm:pt modelId="{D969DA0E-578C-4D7B-AABA-29B7E674DEFB}" type="pres">
      <dgm:prSet presAssocID="{35850701-EC2D-4463-9809-ED12347F32F2}" presName="vert0" presStyleCnt="0">
        <dgm:presLayoutVars>
          <dgm:dir/>
          <dgm:animOne val="branch"/>
          <dgm:animLvl val="lvl"/>
        </dgm:presLayoutVars>
      </dgm:prSet>
      <dgm:spPr/>
      <dgm:t>
        <a:bodyPr/>
        <a:lstStyle/>
        <a:p>
          <a:endParaRPr lang="en-US"/>
        </a:p>
      </dgm:t>
    </dgm:pt>
    <dgm:pt modelId="{4417684F-4EA1-493C-8FFE-7056679AE4AF}" type="pres">
      <dgm:prSet presAssocID="{2B4D4E59-C5C0-425A-BAE3-B16E49715C3C}" presName="thickLine" presStyleLbl="alignNode1" presStyleIdx="0" presStyleCnt="7"/>
      <dgm:spPr/>
    </dgm:pt>
    <dgm:pt modelId="{D3B7F8DF-3B06-4562-B27D-D3FC934D1B6D}" type="pres">
      <dgm:prSet presAssocID="{2B4D4E59-C5C0-425A-BAE3-B16E49715C3C}" presName="horz1" presStyleCnt="0"/>
      <dgm:spPr/>
    </dgm:pt>
    <dgm:pt modelId="{5BDC279B-A5C8-446B-9567-7E6D5FF565C7}" type="pres">
      <dgm:prSet presAssocID="{2B4D4E59-C5C0-425A-BAE3-B16E49715C3C}" presName="tx1" presStyleLbl="revTx" presStyleIdx="0" presStyleCnt="7" custScaleY="75598"/>
      <dgm:spPr/>
      <dgm:t>
        <a:bodyPr/>
        <a:lstStyle/>
        <a:p>
          <a:endParaRPr lang="en-US"/>
        </a:p>
      </dgm:t>
    </dgm:pt>
    <dgm:pt modelId="{5B8F1D63-DB91-47F4-A1AF-B1B97EF9D6A6}" type="pres">
      <dgm:prSet presAssocID="{2B4D4E59-C5C0-425A-BAE3-B16E49715C3C}" presName="vert1" presStyleCnt="0"/>
      <dgm:spPr/>
    </dgm:pt>
    <dgm:pt modelId="{20A6E4AF-7BEC-4F71-BF86-5D68F1416FD9}" type="pres">
      <dgm:prSet presAssocID="{5F8A0459-C08C-42FE-893E-E105B7407610}" presName="thickLine" presStyleLbl="alignNode1" presStyleIdx="1" presStyleCnt="7"/>
      <dgm:spPr/>
    </dgm:pt>
    <dgm:pt modelId="{B9A1D379-9F39-45F5-8122-C3F354FF6C9E}" type="pres">
      <dgm:prSet presAssocID="{5F8A0459-C08C-42FE-893E-E105B7407610}" presName="horz1" presStyleCnt="0"/>
      <dgm:spPr/>
    </dgm:pt>
    <dgm:pt modelId="{CF4D02D1-B0D8-4835-8916-D6B0872DA8B8}" type="pres">
      <dgm:prSet presAssocID="{5F8A0459-C08C-42FE-893E-E105B7407610}" presName="tx1" presStyleLbl="revTx" presStyleIdx="1" presStyleCnt="7" custScaleY="82497"/>
      <dgm:spPr/>
      <dgm:t>
        <a:bodyPr/>
        <a:lstStyle/>
        <a:p>
          <a:endParaRPr lang="en-US"/>
        </a:p>
      </dgm:t>
    </dgm:pt>
    <dgm:pt modelId="{454050D0-2E38-452C-95C4-0FAEDB0167B0}" type="pres">
      <dgm:prSet presAssocID="{5F8A0459-C08C-42FE-893E-E105B7407610}" presName="vert1" presStyleCnt="0"/>
      <dgm:spPr/>
    </dgm:pt>
    <dgm:pt modelId="{58D1C6B7-1335-48A5-AE6D-1C0509AB9AFD}" type="pres">
      <dgm:prSet presAssocID="{810E2CE6-5918-456D-B57A-C81FF821A7AD}" presName="thickLine" presStyleLbl="alignNode1" presStyleIdx="2" presStyleCnt="7"/>
      <dgm:spPr/>
    </dgm:pt>
    <dgm:pt modelId="{2952046C-091D-467B-A3C1-57DC63243DE3}" type="pres">
      <dgm:prSet presAssocID="{810E2CE6-5918-456D-B57A-C81FF821A7AD}" presName="horz1" presStyleCnt="0"/>
      <dgm:spPr/>
    </dgm:pt>
    <dgm:pt modelId="{31D0BE11-E234-4B11-9A89-440B23000F95}" type="pres">
      <dgm:prSet presAssocID="{810E2CE6-5918-456D-B57A-C81FF821A7AD}" presName="tx1" presStyleLbl="revTx" presStyleIdx="2" presStyleCnt="7" custScaleY="56923"/>
      <dgm:spPr/>
      <dgm:t>
        <a:bodyPr/>
        <a:lstStyle/>
        <a:p>
          <a:endParaRPr lang="en-US"/>
        </a:p>
      </dgm:t>
    </dgm:pt>
    <dgm:pt modelId="{4AA3076E-4A6D-4B71-B58E-CCCEFAFB7E87}" type="pres">
      <dgm:prSet presAssocID="{810E2CE6-5918-456D-B57A-C81FF821A7AD}" presName="vert1" presStyleCnt="0"/>
      <dgm:spPr/>
    </dgm:pt>
    <dgm:pt modelId="{307C930E-2C68-443E-868F-1CDEA45394E7}" type="pres">
      <dgm:prSet presAssocID="{8332F1C5-80D9-4D47-924A-C3E306FF82D0}" presName="thickLine" presStyleLbl="alignNode1" presStyleIdx="3" presStyleCnt="7"/>
      <dgm:spPr/>
    </dgm:pt>
    <dgm:pt modelId="{7C5FEC0B-9AB4-4C96-8826-0BA9728B0458}" type="pres">
      <dgm:prSet presAssocID="{8332F1C5-80D9-4D47-924A-C3E306FF82D0}" presName="horz1" presStyleCnt="0"/>
      <dgm:spPr/>
    </dgm:pt>
    <dgm:pt modelId="{EA5B25DE-FC26-475D-B712-024727BD2C78}" type="pres">
      <dgm:prSet presAssocID="{8332F1C5-80D9-4D47-924A-C3E306FF82D0}" presName="tx1" presStyleLbl="revTx" presStyleIdx="3" presStyleCnt="7" custScaleY="60351"/>
      <dgm:spPr/>
      <dgm:t>
        <a:bodyPr/>
        <a:lstStyle/>
        <a:p>
          <a:endParaRPr lang="en-US"/>
        </a:p>
      </dgm:t>
    </dgm:pt>
    <dgm:pt modelId="{3E601D5C-CE50-41D1-9F83-69DAA3F2487E}" type="pres">
      <dgm:prSet presAssocID="{8332F1C5-80D9-4D47-924A-C3E306FF82D0}" presName="vert1" presStyleCnt="0"/>
      <dgm:spPr/>
    </dgm:pt>
    <dgm:pt modelId="{D2EF49A1-D97C-4363-8F61-5DFD3D861F5F}" type="pres">
      <dgm:prSet presAssocID="{BFBD8625-A4A9-4A47-8065-A6D682155A30}" presName="thickLine" presStyleLbl="alignNode1" presStyleIdx="4" presStyleCnt="7"/>
      <dgm:spPr/>
    </dgm:pt>
    <dgm:pt modelId="{E070A7A1-48E2-4F90-B7B5-9CDAD239BAA1}" type="pres">
      <dgm:prSet presAssocID="{BFBD8625-A4A9-4A47-8065-A6D682155A30}" presName="horz1" presStyleCnt="0"/>
      <dgm:spPr/>
    </dgm:pt>
    <dgm:pt modelId="{6D536F77-30F6-4D0B-957E-CA2854AC3CBA}" type="pres">
      <dgm:prSet presAssocID="{BFBD8625-A4A9-4A47-8065-A6D682155A30}" presName="tx1" presStyleLbl="revTx" presStyleIdx="4" presStyleCnt="7" custScaleY="57264"/>
      <dgm:spPr/>
      <dgm:t>
        <a:bodyPr/>
        <a:lstStyle/>
        <a:p>
          <a:endParaRPr lang="en-US"/>
        </a:p>
      </dgm:t>
    </dgm:pt>
    <dgm:pt modelId="{00215BB7-DFE7-4655-8159-2C1EBD6FE79C}" type="pres">
      <dgm:prSet presAssocID="{BFBD8625-A4A9-4A47-8065-A6D682155A30}" presName="vert1" presStyleCnt="0"/>
      <dgm:spPr/>
    </dgm:pt>
    <dgm:pt modelId="{E366ECCB-F2FD-4570-837D-375B958C0083}" type="pres">
      <dgm:prSet presAssocID="{1F2BDF27-BE73-488D-8274-773FE2C846D1}" presName="thickLine" presStyleLbl="alignNode1" presStyleIdx="5" presStyleCnt="7"/>
      <dgm:spPr/>
    </dgm:pt>
    <dgm:pt modelId="{B2F4A986-96E9-4890-B1D5-59CB00A010CA}" type="pres">
      <dgm:prSet presAssocID="{1F2BDF27-BE73-488D-8274-773FE2C846D1}" presName="horz1" presStyleCnt="0"/>
      <dgm:spPr/>
    </dgm:pt>
    <dgm:pt modelId="{E0264F48-F414-4A2D-ABA5-ACE55F5B5F8E}" type="pres">
      <dgm:prSet presAssocID="{1F2BDF27-BE73-488D-8274-773FE2C846D1}" presName="tx1" presStyleLbl="revTx" presStyleIdx="5" presStyleCnt="7" custScaleY="43865"/>
      <dgm:spPr/>
      <dgm:t>
        <a:bodyPr/>
        <a:lstStyle/>
        <a:p>
          <a:endParaRPr lang="en-US"/>
        </a:p>
      </dgm:t>
    </dgm:pt>
    <dgm:pt modelId="{3FD02CA5-F3DE-445E-B440-E4863F51904F}" type="pres">
      <dgm:prSet presAssocID="{1F2BDF27-BE73-488D-8274-773FE2C846D1}" presName="vert1" presStyleCnt="0"/>
      <dgm:spPr/>
    </dgm:pt>
    <dgm:pt modelId="{90781748-1708-413F-8D42-F8A81CF8C925}" type="pres">
      <dgm:prSet presAssocID="{2E9004FD-6434-46CC-954E-FF5ACCE4A708}" presName="thickLine" presStyleLbl="alignNode1" presStyleIdx="6" presStyleCnt="7"/>
      <dgm:spPr/>
    </dgm:pt>
    <dgm:pt modelId="{247012B0-F067-452F-B000-4F8606E12794}" type="pres">
      <dgm:prSet presAssocID="{2E9004FD-6434-46CC-954E-FF5ACCE4A708}" presName="horz1" presStyleCnt="0"/>
      <dgm:spPr/>
    </dgm:pt>
    <dgm:pt modelId="{B1884A66-25FF-4726-A567-350926311FF5}" type="pres">
      <dgm:prSet presAssocID="{2E9004FD-6434-46CC-954E-FF5ACCE4A708}" presName="tx1" presStyleLbl="revTx" presStyleIdx="6" presStyleCnt="7"/>
      <dgm:spPr/>
      <dgm:t>
        <a:bodyPr/>
        <a:lstStyle/>
        <a:p>
          <a:endParaRPr lang="en-US"/>
        </a:p>
      </dgm:t>
    </dgm:pt>
    <dgm:pt modelId="{0781A0E5-7732-4878-8C24-1084442DA80C}" type="pres">
      <dgm:prSet presAssocID="{2E9004FD-6434-46CC-954E-FF5ACCE4A708}" presName="vert1" presStyleCnt="0"/>
      <dgm:spPr/>
    </dgm:pt>
  </dgm:ptLst>
  <dgm:cxnLst>
    <dgm:cxn modelId="{879D85CB-F2A1-4803-B51A-77D2DE6E5C14}" type="presOf" srcId="{810E2CE6-5918-456D-B57A-C81FF821A7AD}" destId="{31D0BE11-E234-4B11-9A89-440B23000F95}" srcOrd="0" destOrd="0" presId="urn:microsoft.com/office/officeart/2008/layout/LinedList"/>
    <dgm:cxn modelId="{A4A7FFF5-39A5-4E99-BF36-B127215AE4AD}" type="presOf" srcId="{BFBD8625-A4A9-4A47-8065-A6D682155A30}" destId="{6D536F77-30F6-4D0B-957E-CA2854AC3CBA}" srcOrd="0" destOrd="0" presId="urn:microsoft.com/office/officeart/2008/layout/LinedList"/>
    <dgm:cxn modelId="{FF95A5DC-EC2B-4FD5-839B-FEF3BFE5B3FC}" type="presOf" srcId="{8332F1C5-80D9-4D47-924A-C3E306FF82D0}" destId="{EA5B25DE-FC26-475D-B712-024727BD2C78}" srcOrd="0" destOrd="0" presId="urn:microsoft.com/office/officeart/2008/layout/LinedList"/>
    <dgm:cxn modelId="{1BA45D6D-0C87-4CBA-8785-F41EE33B408A}" srcId="{35850701-EC2D-4463-9809-ED12347F32F2}" destId="{2B4D4E59-C5C0-425A-BAE3-B16E49715C3C}" srcOrd="0" destOrd="0" parTransId="{A8A095E4-4B50-496C-80F7-6BEEE629A80E}" sibTransId="{FDE6A60E-E43D-45A8-8EAD-50C010BBE1BA}"/>
    <dgm:cxn modelId="{FACE940E-9C23-49FE-B666-A5587886378A}" srcId="{35850701-EC2D-4463-9809-ED12347F32F2}" destId="{8332F1C5-80D9-4D47-924A-C3E306FF82D0}" srcOrd="3" destOrd="0" parTransId="{7B6EEAA0-7022-471F-A8C4-B879ABBED9A0}" sibTransId="{FB11BF8B-1C57-4F22-9043-EAEE6DDE7BB9}"/>
    <dgm:cxn modelId="{1946E255-7C40-4C30-81C7-1B6F28781BB7}" srcId="{35850701-EC2D-4463-9809-ED12347F32F2}" destId="{BFBD8625-A4A9-4A47-8065-A6D682155A30}" srcOrd="4" destOrd="0" parTransId="{D34826EF-7E54-4AAD-8BF2-0154BB16E0C3}" sibTransId="{0ECC9DE8-5D2B-431E-80EF-D5A96ACF4086}"/>
    <dgm:cxn modelId="{934AC709-EDD6-4AAD-9676-91EBE5A04554}" srcId="{35850701-EC2D-4463-9809-ED12347F32F2}" destId="{5F8A0459-C08C-42FE-893E-E105B7407610}" srcOrd="1" destOrd="0" parTransId="{CFC0A09B-2948-4BC4-810C-EBF468867D60}" sibTransId="{ADEB64EC-90E0-43AB-BD45-189D52577C4E}"/>
    <dgm:cxn modelId="{17A5D504-86DC-4C73-BBC0-2A5C4948C86C}" type="presOf" srcId="{2E9004FD-6434-46CC-954E-FF5ACCE4A708}" destId="{B1884A66-25FF-4726-A567-350926311FF5}" srcOrd="0" destOrd="0" presId="urn:microsoft.com/office/officeart/2008/layout/LinedList"/>
    <dgm:cxn modelId="{3834B00C-9A4D-4213-9CB8-310DCE3C99EB}" type="presOf" srcId="{2B4D4E59-C5C0-425A-BAE3-B16E49715C3C}" destId="{5BDC279B-A5C8-446B-9567-7E6D5FF565C7}" srcOrd="0" destOrd="0" presId="urn:microsoft.com/office/officeart/2008/layout/LinedList"/>
    <dgm:cxn modelId="{3DF50691-B4C0-4C4F-8625-7EA3ADCF5C9E}" type="presOf" srcId="{5F8A0459-C08C-42FE-893E-E105B7407610}" destId="{CF4D02D1-B0D8-4835-8916-D6B0872DA8B8}" srcOrd="0" destOrd="0" presId="urn:microsoft.com/office/officeart/2008/layout/LinedList"/>
    <dgm:cxn modelId="{66BAA2FC-EF59-4A85-8522-AADDA952BC48}" srcId="{35850701-EC2D-4463-9809-ED12347F32F2}" destId="{2E9004FD-6434-46CC-954E-FF5ACCE4A708}" srcOrd="6" destOrd="0" parTransId="{704C7BAC-A32C-42AA-BB58-E99AC6AF03E1}" sibTransId="{9D683D74-5D7B-4787-9F51-0D2A89F21F07}"/>
    <dgm:cxn modelId="{9732F71C-321A-475E-B763-681B5F9A2741}" type="presOf" srcId="{35850701-EC2D-4463-9809-ED12347F32F2}" destId="{D969DA0E-578C-4D7B-AABA-29B7E674DEFB}" srcOrd="0" destOrd="0" presId="urn:microsoft.com/office/officeart/2008/layout/LinedList"/>
    <dgm:cxn modelId="{8646CE3B-485F-4328-B0C8-F69A87EE7AA4}" srcId="{35850701-EC2D-4463-9809-ED12347F32F2}" destId="{1F2BDF27-BE73-488D-8274-773FE2C846D1}" srcOrd="5" destOrd="0" parTransId="{B5597EB0-2014-4ACE-87E5-7507DB76B646}" sibTransId="{D23CB48E-FB96-4926-97BD-A2116FAD88C4}"/>
    <dgm:cxn modelId="{4BD23D3B-110A-4DDA-9AA0-932A977FE78A}" type="presOf" srcId="{1F2BDF27-BE73-488D-8274-773FE2C846D1}" destId="{E0264F48-F414-4A2D-ABA5-ACE55F5B5F8E}" srcOrd="0" destOrd="0" presId="urn:microsoft.com/office/officeart/2008/layout/LinedList"/>
    <dgm:cxn modelId="{EA718D0E-6E0D-4895-804F-E427C56035B7}" srcId="{35850701-EC2D-4463-9809-ED12347F32F2}" destId="{810E2CE6-5918-456D-B57A-C81FF821A7AD}" srcOrd="2" destOrd="0" parTransId="{56B385CF-37A6-4E25-9F3C-78131B691F42}" sibTransId="{DB863559-D443-4577-BFE9-00D13924EDB6}"/>
    <dgm:cxn modelId="{34F8D8F8-739F-4484-853B-ED4D4CC90DCB}" type="presParOf" srcId="{D969DA0E-578C-4D7B-AABA-29B7E674DEFB}" destId="{4417684F-4EA1-493C-8FFE-7056679AE4AF}" srcOrd="0" destOrd="0" presId="urn:microsoft.com/office/officeart/2008/layout/LinedList"/>
    <dgm:cxn modelId="{7AAC920E-EF71-4183-9A74-4D029E6F6334}" type="presParOf" srcId="{D969DA0E-578C-4D7B-AABA-29B7E674DEFB}" destId="{D3B7F8DF-3B06-4562-B27D-D3FC934D1B6D}" srcOrd="1" destOrd="0" presId="urn:microsoft.com/office/officeart/2008/layout/LinedList"/>
    <dgm:cxn modelId="{FDA75447-08F7-41D2-BFCA-D17719F58527}" type="presParOf" srcId="{D3B7F8DF-3B06-4562-B27D-D3FC934D1B6D}" destId="{5BDC279B-A5C8-446B-9567-7E6D5FF565C7}" srcOrd="0" destOrd="0" presId="urn:microsoft.com/office/officeart/2008/layout/LinedList"/>
    <dgm:cxn modelId="{84C63D54-B1C3-4ADD-B962-1478D585C755}" type="presParOf" srcId="{D3B7F8DF-3B06-4562-B27D-D3FC934D1B6D}" destId="{5B8F1D63-DB91-47F4-A1AF-B1B97EF9D6A6}" srcOrd="1" destOrd="0" presId="urn:microsoft.com/office/officeart/2008/layout/LinedList"/>
    <dgm:cxn modelId="{3C7C7F07-E485-4622-8CFB-1E226F0750ED}" type="presParOf" srcId="{D969DA0E-578C-4D7B-AABA-29B7E674DEFB}" destId="{20A6E4AF-7BEC-4F71-BF86-5D68F1416FD9}" srcOrd="2" destOrd="0" presId="urn:microsoft.com/office/officeart/2008/layout/LinedList"/>
    <dgm:cxn modelId="{5D7305C3-F56B-4C7A-ABDF-CE71E10F73C3}" type="presParOf" srcId="{D969DA0E-578C-4D7B-AABA-29B7E674DEFB}" destId="{B9A1D379-9F39-45F5-8122-C3F354FF6C9E}" srcOrd="3" destOrd="0" presId="urn:microsoft.com/office/officeart/2008/layout/LinedList"/>
    <dgm:cxn modelId="{4BF715DF-8F69-4671-8DA0-CC75DCC3D2E9}" type="presParOf" srcId="{B9A1D379-9F39-45F5-8122-C3F354FF6C9E}" destId="{CF4D02D1-B0D8-4835-8916-D6B0872DA8B8}" srcOrd="0" destOrd="0" presId="urn:microsoft.com/office/officeart/2008/layout/LinedList"/>
    <dgm:cxn modelId="{88050FCA-1862-477D-AC49-CEB71063842C}" type="presParOf" srcId="{B9A1D379-9F39-45F5-8122-C3F354FF6C9E}" destId="{454050D0-2E38-452C-95C4-0FAEDB0167B0}" srcOrd="1" destOrd="0" presId="urn:microsoft.com/office/officeart/2008/layout/LinedList"/>
    <dgm:cxn modelId="{37E323AA-58B7-4B11-90C6-F97304AB6401}" type="presParOf" srcId="{D969DA0E-578C-4D7B-AABA-29B7E674DEFB}" destId="{58D1C6B7-1335-48A5-AE6D-1C0509AB9AFD}" srcOrd="4" destOrd="0" presId="urn:microsoft.com/office/officeart/2008/layout/LinedList"/>
    <dgm:cxn modelId="{0420A289-75DA-4F74-87B8-A11C3BE8EE1E}" type="presParOf" srcId="{D969DA0E-578C-4D7B-AABA-29B7E674DEFB}" destId="{2952046C-091D-467B-A3C1-57DC63243DE3}" srcOrd="5" destOrd="0" presId="urn:microsoft.com/office/officeart/2008/layout/LinedList"/>
    <dgm:cxn modelId="{8F75D440-387D-44B5-BB22-67EABB91D473}" type="presParOf" srcId="{2952046C-091D-467B-A3C1-57DC63243DE3}" destId="{31D0BE11-E234-4B11-9A89-440B23000F95}" srcOrd="0" destOrd="0" presId="urn:microsoft.com/office/officeart/2008/layout/LinedList"/>
    <dgm:cxn modelId="{88514814-C2A2-4E98-94DF-2E13947F1BF5}" type="presParOf" srcId="{2952046C-091D-467B-A3C1-57DC63243DE3}" destId="{4AA3076E-4A6D-4B71-B58E-CCCEFAFB7E87}" srcOrd="1" destOrd="0" presId="urn:microsoft.com/office/officeart/2008/layout/LinedList"/>
    <dgm:cxn modelId="{73CFC17B-636A-4D6C-BEDE-92303DCFCD1B}" type="presParOf" srcId="{D969DA0E-578C-4D7B-AABA-29B7E674DEFB}" destId="{307C930E-2C68-443E-868F-1CDEA45394E7}" srcOrd="6" destOrd="0" presId="urn:microsoft.com/office/officeart/2008/layout/LinedList"/>
    <dgm:cxn modelId="{47F02663-D35A-4B49-B542-423172F803D3}" type="presParOf" srcId="{D969DA0E-578C-4D7B-AABA-29B7E674DEFB}" destId="{7C5FEC0B-9AB4-4C96-8826-0BA9728B0458}" srcOrd="7" destOrd="0" presId="urn:microsoft.com/office/officeart/2008/layout/LinedList"/>
    <dgm:cxn modelId="{BBAF2182-EB23-459E-8F5F-C182A17FC483}" type="presParOf" srcId="{7C5FEC0B-9AB4-4C96-8826-0BA9728B0458}" destId="{EA5B25DE-FC26-475D-B712-024727BD2C78}" srcOrd="0" destOrd="0" presId="urn:microsoft.com/office/officeart/2008/layout/LinedList"/>
    <dgm:cxn modelId="{7DCD0E0F-D6BF-40AD-8EF0-4C4745BD6D70}" type="presParOf" srcId="{7C5FEC0B-9AB4-4C96-8826-0BA9728B0458}" destId="{3E601D5C-CE50-41D1-9F83-69DAA3F2487E}" srcOrd="1" destOrd="0" presId="urn:microsoft.com/office/officeart/2008/layout/LinedList"/>
    <dgm:cxn modelId="{1261E79B-8E52-411C-A860-71F93B7AF856}" type="presParOf" srcId="{D969DA0E-578C-4D7B-AABA-29B7E674DEFB}" destId="{D2EF49A1-D97C-4363-8F61-5DFD3D861F5F}" srcOrd="8" destOrd="0" presId="urn:microsoft.com/office/officeart/2008/layout/LinedList"/>
    <dgm:cxn modelId="{4F201E2F-508A-4CCE-B9CE-939703FEA4A6}" type="presParOf" srcId="{D969DA0E-578C-4D7B-AABA-29B7E674DEFB}" destId="{E070A7A1-48E2-4F90-B7B5-9CDAD239BAA1}" srcOrd="9" destOrd="0" presId="urn:microsoft.com/office/officeart/2008/layout/LinedList"/>
    <dgm:cxn modelId="{F4FC2217-4E05-4865-8729-AFD20214C32F}" type="presParOf" srcId="{E070A7A1-48E2-4F90-B7B5-9CDAD239BAA1}" destId="{6D536F77-30F6-4D0B-957E-CA2854AC3CBA}" srcOrd="0" destOrd="0" presId="urn:microsoft.com/office/officeart/2008/layout/LinedList"/>
    <dgm:cxn modelId="{05EF3599-1095-43D9-B2A5-9B57C3A8A91E}" type="presParOf" srcId="{E070A7A1-48E2-4F90-B7B5-9CDAD239BAA1}" destId="{00215BB7-DFE7-4655-8159-2C1EBD6FE79C}" srcOrd="1" destOrd="0" presId="urn:microsoft.com/office/officeart/2008/layout/LinedList"/>
    <dgm:cxn modelId="{F0774221-19FB-453A-859F-72776EAE8AFA}" type="presParOf" srcId="{D969DA0E-578C-4D7B-AABA-29B7E674DEFB}" destId="{E366ECCB-F2FD-4570-837D-375B958C0083}" srcOrd="10" destOrd="0" presId="urn:microsoft.com/office/officeart/2008/layout/LinedList"/>
    <dgm:cxn modelId="{3D2BE863-EA01-4AB1-88EC-C4E90199A3C0}" type="presParOf" srcId="{D969DA0E-578C-4D7B-AABA-29B7E674DEFB}" destId="{B2F4A986-96E9-4890-B1D5-59CB00A010CA}" srcOrd="11" destOrd="0" presId="urn:microsoft.com/office/officeart/2008/layout/LinedList"/>
    <dgm:cxn modelId="{99EF9E74-6FD9-4E35-B332-08C5C5470269}" type="presParOf" srcId="{B2F4A986-96E9-4890-B1D5-59CB00A010CA}" destId="{E0264F48-F414-4A2D-ABA5-ACE55F5B5F8E}" srcOrd="0" destOrd="0" presId="urn:microsoft.com/office/officeart/2008/layout/LinedList"/>
    <dgm:cxn modelId="{EFCC4180-7BBF-419B-9B29-0314C9103921}" type="presParOf" srcId="{B2F4A986-96E9-4890-B1D5-59CB00A010CA}" destId="{3FD02CA5-F3DE-445E-B440-E4863F51904F}" srcOrd="1" destOrd="0" presId="urn:microsoft.com/office/officeart/2008/layout/LinedList"/>
    <dgm:cxn modelId="{375DDF65-2B3C-4F05-B2CD-E6D2B96EDC2E}" type="presParOf" srcId="{D969DA0E-578C-4D7B-AABA-29B7E674DEFB}" destId="{90781748-1708-413F-8D42-F8A81CF8C925}" srcOrd="12" destOrd="0" presId="urn:microsoft.com/office/officeart/2008/layout/LinedList"/>
    <dgm:cxn modelId="{CDAC3660-8C19-4BD6-B203-1EFE63C8B284}" type="presParOf" srcId="{D969DA0E-578C-4D7B-AABA-29B7E674DEFB}" destId="{247012B0-F067-452F-B000-4F8606E12794}" srcOrd="13" destOrd="0" presId="urn:microsoft.com/office/officeart/2008/layout/LinedList"/>
    <dgm:cxn modelId="{B55320EB-F2F5-45AB-A514-B5DF71BB818F}" type="presParOf" srcId="{247012B0-F067-452F-B000-4F8606E12794}" destId="{B1884A66-25FF-4726-A567-350926311FF5}" srcOrd="0" destOrd="0" presId="urn:microsoft.com/office/officeart/2008/layout/LinedList"/>
    <dgm:cxn modelId="{CA9440DF-2548-463C-A5C9-691F155566CD}" type="presParOf" srcId="{247012B0-F067-452F-B000-4F8606E12794}" destId="{0781A0E5-7732-4878-8C24-1084442DA80C}"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F5CF009-F780-421B-A551-D0EAAEE2581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E150373-54C1-40C9-92EA-54B88DEEF74C}">
      <dgm:prSet/>
      <dgm:spPr/>
      <dgm:t>
        <a:bodyPr/>
        <a:lstStyle/>
        <a:p>
          <a:pPr rtl="0"/>
          <a:r>
            <a:rPr lang="mk-MK" dirty="0"/>
            <a:t>Родителите се должни најпрвин да го препознаат проблемот со зависноста на детето од интернет.</a:t>
          </a:r>
          <a:endParaRPr lang="en-US" dirty="0"/>
        </a:p>
      </dgm:t>
    </dgm:pt>
    <dgm:pt modelId="{6B03CB29-0784-48FD-A2B9-90BC93593117}" type="parTrans" cxnId="{17AC9F55-CEF4-412F-A9B0-1DBD570FD1DC}">
      <dgm:prSet/>
      <dgm:spPr/>
      <dgm:t>
        <a:bodyPr/>
        <a:lstStyle/>
        <a:p>
          <a:endParaRPr lang="en-US"/>
        </a:p>
      </dgm:t>
    </dgm:pt>
    <dgm:pt modelId="{1DC91FB6-6DE5-4155-9EFA-CEE742105168}" type="sibTrans" cxnId="{17AC9F55-CEF4-412F-A9B0-1DBD570FD1DC}">
      <dgm:prSet/>
      <dgm:spPr/>
      <dgm:t>
        <a:bodyPr/>
        <a:lstStyle/>
        <a:p>
          <a:endParaRPr lang="en-US"/>
        </a:p>
      </dgm:t>
    </dgm:pt>
    <dgm:pt modelId="{93324546-68FA-4D02-A6C7-895E00DE5194}">
      <dgm:prSet/>
      <dgm:spPr/>
      <dgm:t>
        <a:bodyPr/>
        <a:lstStyle/>
        <a:p>
          <a:pPr rtl="0"/>
          <a:r>
            <a:rPr lang="mk-MK" dirty="0"/>
            <a:t>Потребно е да се изнајде решение за проблемот, а не да се побегне од истиот.</a:t>
          </a:r>
          <a:endParaRPr lang="en-US" dirty="0"/>
        </a:p>
      </dgm:t>
    </dgm:pt>
    <dgm:pt modelId="{3DF73BF6-EF83-4DB6-8840-272C70AAED64}" type="parTrans" cxnId="{32D398FC-D8FE-4D24-804A-456840ADB72E}">
      <dgm:prSet/>
      <dgm:spPr/>
      <dgm:t>
        <a:bodyPr/>
        <a:lstStyle/>
        <a:p>
          <a:endParaRPr lang="en-US"/>
        </a:p>
      </dgm:t>
    </dgm:pt>
    <dgm:pt modelId="{76FE7443-67F1-42A7-9156-49393F2ABF9E}" type="sibTrans" cxnId="{32D398FC-D8FE-4D24-804A-456840ADB72E}">
      <dgm:prSet/>
      <dgm:spPr/>
      <dgm:t>
        <a:bodyPr/>
        <a:lstStyle/>
        <a:p>
          <a:endParaRPr lang="en-US"/>
        </a:p>
      </dgm:t>
    </dgm:pt>
    <dgm:pt modelId="{624C5EC4-BD5C-417E-9309-05EFF696039B}">
      <dgm:prSet/>
      <dgm:spPr/>
      <dgm:t>
        <a:bodyPr/>
        <a:lstStyle/>
        <a:p>
          <a:pPr rtl="0"/>
          <a:r>
            <a:rPr lang="mk-MK" dirty="0"/>
            <a:t>Начинот на кој би се сторило тоа е со постепено намалување на времето кое детето го поминува на компјутер,</a:t>
          </a:r>
          <a:endParaRPr lang="en-US" dirty="0"/>
        </a:p>
      </dgm:t>
    </dgm:pt>
    <dgm:pt modelId="{DA2FA172-526D-46A7-A8E2-F3A603D92BC2}" type="parTrans" cxnId="{8A17173E-A9C4-466A-815E-55942B9BC0C5}">
      <dgm:prSet/>
      <dgm:spPr/>
      <dgm:t>
        <a:bodyPr/>
        <a:lstStyle/>
        <a:p>
          <a:endParaRPr lang="en-US"/>
        </a:p>
      </dgm:t>
    </dgm:pt>
    <dgm:pt modelId="{93D52E81-4D19-4F8B-9E5E-8613060853D6}" type="sibTrans" cxnId="{8A17173E-A9C4-466A-815E-55942B9BC0C5}">
      <dgm:prSet/>
      <dgm:spPr/>
      <dgm:t>
        <a:bodyPr/>
        <a:lstStyle/>
        <a:p>
          <a:endParaRPr lang="en-US"/>
        </a:p>
      </dgm:t>
    </dgm:pt>
    <dgm:pt modelId="{48BF20B3-3BA7-4ADA-B429-00263EAC2217}">
      <dgm:prSet/>
      <dgm:spPr/>
      <dgm:t>
        <a:bodyPr/>
        <a:lstStyle/>
        <a:p>
          <a:pPr rtl="0"/>
          <a:r>
            <a:rPr lang="ru-RU" dirty="0"/>
            <a:t>времето да се скратува за половина или еден час, се додека не се дојде до некоја разумна граница.</a:t>
          </a:r>
          <a:endParaRPr lang="en-US" dirty="0"/>
        </a:p>
      </dgm:t>
    </dgm:pt>
    <dgm:pt modelId="{BE63048D-AC86-469E-AE56-2D54C190E010}" type="parTrans" cxnId="{143DDFE5-31F9-4F81-AF7B-C54BC38A321A}">
      <dgm:prSet/>
      <dgm:spPr/>
      <dgm:t>
        <a:bodyPr/>
        <a:lstStyle/>
        <a:p>
          <a:endParaRPr lang="en-US"/>
        </a:p>
      </dgm:t>
    </dgm:pt>
    <dgm:pt modelId="{7941AD73-95DC-45DF-B09A-DCBC11E3E8A2}" type="sibTrans" cxnId="{143DDFE5-31F9-4F81-AF7B-C54BC38A321A}">
      <dgm:prSet/>
      <dgm:spPr/>
      <dgm:t>
        <a:bodyPr/>
        <a:lstStyle/>
        <a:p>
          <a:endParaRPr lang="en-US"/>
        </a:p>
      </dgm:t>
    </dgm:pt>
    <dgm:pt modelId="{94759CD5-99BD-4167-9FDC-492284AFB1A6}" type="pres">
      <dgm:prSet presAssocID="{5F5CF009-F780-421B-A551-D0EAAEE25816}" presName="linear" presStyleCnt="0">
        <dgm:presLayoutVars>
          <dgm:animLvl val="lvl"/>
          <dgm:resizeHandles val="exact"/>
        </dgm:presLayoutVars>
      </dgm:prSet>
      <dgm:spPr/>
      <dgm:t>
        <a:bodyPr/>
        <a:lstStyle/>
        <a:p>
          <a:endParaRPr lang="en-US"/>
        </a:p>
      </dgm:t>
    </dgm:pt>
    <dgm:pt modelId="{FC557049-1288-4AD9-BFB4-EF672E11047E}" type="pres">
      <dgm:prSet presAssocID="{5E150373-54C1-40C9-92EA-54B88DEEF74C}" presName="parentText" presStyleLbl="node1" presStyleIdx="0" presStyleCnt="4">
        <dgm:presLayoutVars>
          <dgm:chMax val="0"/>
          <dgm:bulletEnabled val="1"/>
        </dgm:presLayoutVars>
      </dgm:prSet>
      <dgm:spPr/>
      <dgm:t>
        <a:bodyPr/>
        <a:lstStyle/>
        <a:p>
          <a:endParaRPr lang="en-US"/>
        </a:p>
      </dgm:t>
    </dgm:pt>
    <dgm:pt modelId="{A02D5550-B091-453D-8D2C-8A83BB42BA96}" type="pres">
      <dgm:prSet presAssocID="{1DC91FB6-6DE5-4155-9EFA-CEE742105168}" presName="spacer" presStyleCnt="0"/>
      <dgm:spPr/>
    </dgm:pt>
    <dgm:pt modelId="{68867870-2E83-4618-B738-1CE48BB20952}" type="pres">
      <dgm:prSet presAssocID="{93324546-68FA-4D02-A6C7-895E00DE5194}" presName="parentText" presStyleLbl="node1" presStyleIdx="1" presStyleCnt="4">
        <dgm:presLayoutVars>
          <dgm:chMax val="0"/>
          <dgm:bulletEnabled val="1"/>
        </dgm:presLayoutVars>
      </dgm:prSet>
      <dgm:spPr/>
      <dgm:t>
        <a:bodyPr/>
        <a:lstStyle/>
        <a:p>
          <a:endParaRPr lang="en-US"/>
        </a:p>
      </dgm:t>
    </dgm:pt>
    <dgm:pt modelId="{B6ADDFE9-04BB-46D1-B2C3-EAF06E8D2086}" type="pres">
      <dgm:prSet presAssocID="{76FE7443-67F1-42A7-9156-49393F2ABF9E}" presName="spacer" presStyleCnt="0"/>
      <dgm:spPr/>
    </dgm:pt>
    <dgm:pt modelId="{E1B6252F-F243-4CE9-90B0-8D4CDD3AFB7B}" type="pres">
      <dgm:prSet presAssocID="{624C5EC4-BD5C-417E-9309-05EFF696039B}" presName="parentText" presStyleLbl="node1" presStyleIdx="2" presStyleCnt="4">
        <dgm:presLayoutVars>
          <dgm:chMax val="0"/>
          <dgm:bulletEnabled val="1"/>
        </dgm:presLayoutVars>
      </dgm:prSet>
      <dgm:spPr/>
      <dgm:t>
        <a:bodyPr/>
        <a:lstStyle/>
        <a:p>
          <a:endParaRPr lang="en-US"/>
        </a:p>
      </dgm:t>
    </dgm:pt>
    <dgm:pt modelId="{D02AFA8A-E102-47D3-B297-A2A4D3C79F36}" type="pres">
      <dgm:prSet presAssocID="{93D52E81-4D19-4F8B-9E5E-8613060853D6}" presName="spacer" presStyleCnt="0"/>
      <dgm:spPr/>
    </dgm:pt>
    <dgm:pt modelId="{D079869D-7F9B-4457-8767-30BA481F94DC}" type="pres">
      <dgm:prSet presAssocID="{48BF20B3-3BA7-4ADA-B429-00263EAC2217}" presName="parentText" presStyleLbl="node1" presStyleIdx="3" presStyleCnt="4">
        <dgm:presLayoutVars>
          <dgm:chMax val="0"/>
          <dgm:bulletEnabled val="1"/>
        </dgm:presLayoutVars>
      </dgm:prSet>
      <dgm:spPr/>
      <dgm:t>
        <a:bodyPr/>
        <a:lstStyle/>
        <a:p>
          <a:endParaRPr lang="en-US"/>
        </a:p>
      </dgm:t>
    </dgm:pt>
  </dgm:ptLst>
  <dgm:cxnLst>
    <dgm:cxn modelId="{32D398FC-D8FE-4D24-804A-456840ADB72E}" srcId="{5F5CF009-F780-421B-A551-D0EAAEE25816}" destId="{93324546-68FA-4D02-A6C7-895E00DE5194}" srcOrd="1" destOrd="0" parTransId="{3DF73BF6-EF83-4DB6-8840-272C70AAED64}" sibTransId="{76FE7443-67F1-42A7-9156-49393F2ABF9E}"/>
    <dgm:cxn modelId="{9CCE55D9-890B-47A8-832A-AB1EC22F5D3B}" type="presOf" srcId="{93324546-68FA-4D02-A6C7-895E00DE5194}" destId="{68867870-2E83-4618-B738-1CE48BB20952}" srcOrd="0" destOrd="0" presId="urn:microsoft.com/office/officeart/2005/8/layout/vList2"/>
    <dgm:cxn modelId="{143DDFE5-31F9-4F81-AF7B-C54BC38A321A}" srcId="{5F5CF009-F780-421B-A551-D0EAAEE25816}" destId="{48BF20B3-3BA7-4ADA-B429-00263EAC2217}" srcOrd="3" destOrd="0" parTransId="{BE63048D-AC86-469E-AE56-2D54C190E010}" sibTransId="{7941AD73-95DC-45DF-B09A-DCBC11E3E8A2}"/>
    <dgm:cxn modelId="{500C4EB0-BDBA-45AA-A483-D72BEAEF737A}" type="presOf" srcId="{5F5CF009-F780-421B-A551-D0EAAEE25816}" destId="{94759CD5-99BD-4167-9FDC-492284AFB1A6}" srcOrd="0" destOrd="0" presId="urn:microsoft.com/office/officeart/2005/8/layout/vList2"/>
    <dgm:cxn modelId="{6AC98534-D9EB-4DAB-809B-4724415C9D22}" type="presOf" srcId="{48BF20B3-3BA7-4ADA-B429-00263EAC2217}" destId="{D079869D-7F9B-4457-8767-30BA481F94DC}" srcOrd="0" destOrd="0" presId="urn:microsoft.com/office/officeart/2005/8/layout/vList2"/>
    <dgm:cxn modelId="{8A17173E-A9C4-466A-815E-55942B9BC0C5}" srcId="{5F5CF009-F780-421B-A551-D0EAAEE25816}" destId="{624C5EC4-BD5C-417E-9309-05EFF696039B}" srcOrd="2" destOrd="0" parTransId="{DA2FA172-526D-46A7-A8E2-F3A603D92BC2}" sibTransId="{93D52E81-4D19-4F8B-9E5E-8613060853D6}"/>
    <dgm:cxn modelId="{72B2420F-4FE9-488C-9C6D-2B39C6C94513}" type="presOf" srcId="{5E150373-54C1-40C9-92EA-54B88DEEF74C}" destId="{FC557049-1288-4AD9-BFB4-EF672E11047E}" srcOrd="0" destOrd="0" presId="urn:microsoft.com/office/officeart/2005/8/layout/vList2"/>
    <dgm:cxn modelId="{17AC9F55-CEF4-412F-A9B0-1DBD570FD1DC}" srcId="{5F5CF009-F780-421B-A551-D0EAAEE25816}" destId="{5E150373-54C1-40C9-92EA-54B88DEEF74C}" srcOrd="0" destOrd="0" parTransId="{6B03CB29-0784-48FD-A2B9-90BC93593117}" sibTransId="{1DC91FB6-6DE5-4155-9EFA-CEE742105168}"/>
    <dgm:cxn modelId="{A0259602-7AED-4A7C-A187-D13201223D48}" type="presOf" srcId="{624C5EC4-BD5C-417E-9309-05EFF696039B}" destId="{E1B6252F-F243-4CE9-90B0-8D4CDD3AFB7B}" srcOrd="0" destOrd="0" presId="urn:microsoft.com/office/officeart/2005/8/layout/vList2"/>
    <dgm:cxn modelId="{85B0AEC1-5807-432E-8CEE-B8504ECB9E88}" type="presParOf" srcId="{94759CD5-99BD-4167-9FDC-492284AFB1A6}" destId="{FC557049-1288-4AD9-BFB4-EF672E11047E}" srcOrd="0" destOrd="0" presId="urn:microsoft.com/office/officeart/2005/8/layout/vList2"/>
    <dgm:cxn modelId="{8A8E4D40-B0B1-44B6-9769-C6399B0E0A3B}" type="presParOf" srcId="{94759CD5-99BD-4167-9FDC-492284AFB1A6}" destId="{A02D5550-B091-453D-8D2C-8A83BB42BA96}" srcOrd="1" destOrd="0" presId="urn:microsoft.com/office/officeart/2005/8/layout/vList2"/>
    <dgm:cxn modelId="{13518DF4-1EF0-43D4-BD3C-6D72408AC440}" type="presParOf" srcId="{94759CD5-99BD-4167-9FDC-492284AFB1A6}" destId="{68867870-2E83-4618-B738-1CE48BB20952}" srcOrd="2" destOrd="0" presId="urn:microsoft.com/office/officeart/2005/8/layout/vList2"/>
    <dgm:cxn modelId="{F411A504-758F-4919-8B4A-80CA1861A70B}" type="presParOf" srcId="{94759CD5-99BD-4167-9FDC-492284AFB1A6}" destId="{B6ADDFE9-04BB-46D1-B2C3-EAF06E8D2086}" srcOrd="3" destOrd="0" presId="urn:microsoft.com/office/officeart/2005/8/layout/vList2"/>
    <dgm:cxn modelId="{3F20464B-325F-4E41-AD4F-2068C73F579B}" type="presParOf" srcId="{94759CD5-99BD-4167-9FDC-492284AFB1A6}" destId="{E1B6252F-F243-4CE9-90B0-8D4CDD3AFB7B}" srcOrd="4" destOrd="0" presId="urn:microsoft.com/office/officeart/2005/8/layout/vList2"/>
    <dgm:cxn modelId="{494B218D-275D-4735-83C5-1851E1A7984C}" type="presParOf" srcId="{94759CD5-99BD-4167-9FDC-492284AFB1A6}" destId="{D02AFA8A-E102-47D3-B297-A2A4D3C79F36}" srcOrd="5" destOrd="0" presId="urn:microsoft.com/office/officeart/2005/8/layout/vList2"/>
    <dgm:cxn modelId="{8B77EFF0-999B-40C2-BC59-2B0978F57159}" type="presParOf" srcId="{94759CD5-99BD-4167-9FDC-492284AFB1A6}" destId="{D079869D-7F9B-4457-8767-30BA481F94DC}"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BEA7F91-DFF6-4975-9547-15148F010F3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255ABAA-483A-47EF-B793-B0C3136AF072}">
      <dgm:prSet/>
      <dgm:spPr/>
      <dgm:t>
        <a:bodyPr/>
        <a:lstStyle/>
        <a:p>
          <a:pPr rtl="0"/>
          <a:r>
            <a:rPr lang="mk-MK" dirty="0"/>
            <a:t>Следниот чекор е родителите да препознаат дека детето има проблем, а не зборува со нив за проблемот.</a:t>
          </a:r>
          <a:endParaRPr lang="en-US" dirty="0"/>
        </a:p>
      </dgm:t>
    </dgm:pt>
    <dgm:pt modelId="{A77468D0-93BD-4C3F-A378-8C1A9888DADA}" type="parTrans" cxnId="{EB07CFB6-EF96-4A03-9D66-B2012BF7B92A}">
      <dgm:prSet/>
      <dgm:spPr/>
      <dgm:t>
        <a:bodyPr/>
        <a:lstStyle/>
        <a:p>
          <a:endParaRPr lang="en-US"/>
        </a:p>
      </dgm:t>
    </dgm:pt>
    <dgm:pt modelId="{26DA02EC-5F1D-4FE7-B00E-B3B2609B992D}" type="sibTrans" cxnId="{EB07CFB6-EF96-4A03-9D66-B2012BF7B92A}">
      <dgm:prSet/>
      <dgm:spPr/>
      <dgm:t>
        <a:bodyPr/>
        <a:lstStyle/>
        <a:p>
          <a:endParaRPr lang="en-US"/>
        </a:p>
      </dgm:t>
    </dgm:pt>
    <dgm:pt modelId="{9457356E-D411-45A8-986D-BAF7A4DA4650}">
      <dgm:prSet/>
      <dgm:spPr/>
      <dgm:t>
        <a:bodyPr/>
        <a:lstStyle/>
        <a:p>
          <a:pPr rtl="0"/>
          <a:r>
            <a:rPr lang="mk-MK" dirty="0"/>
            <a:t>Да ги откријат причините зошто детето не им се доверува, не зборува за своите контакти со пријателите на социјалната мрежа.</a:t>
          </a:r>
          <a:endParaRPr lang="en-US" dirty="0"/>
        </a:p>
      </dgm:t>
    </dgm:pt>
    <dgm:pt modelId="{E4F6FA9E-3092-4CD8-B5BF-8EE7374090EB}" type="parTrans" cxnId="{6EB7244E-61D8-47CB-A057-19FF74FF2975}">
      <dgm:prSet/>
      <dgm:spPr/>
      <dgm:t>
        <a:bodyPr/>
        <a:lstStyle/>
        <a:p>
          <a:endParaRPr lang="en-US"/>
        </a:p>
      </dgm:t>
    </dgm:pt>
    <dgm:pt modelId="{C062E46E-BE6E-487C-8FE2-4C309C068FEE}" type="sibTrans" cxnId="{6EB7244E-61D8-47CB-A057-19FF74FF2975}">
      <dgm:prSet/>
      <dgm:spPr/>
      <dgm:t>
        <a:bodyPr/>
        <a:lstStyle/>
        <a:p>
          <a:endParaRPr lang="en-US"/>
        </a:p>
      </dgm:t>
    </dgm:pt>
    <dgm:pt modelId="{0AD4F0C9-EBAF-43B1-9E40-2B7F64BEA490}">
      <dgm:prSet/>
      <dgm:spPr/>
      <dgm:t>
        <a:bodyPr/>
        <a:lstStyle/>
        <a:p>
          <a:pPr rtl="0"/>
          <a:r>
            <a:rPr lang="mk-MK" dirty="0"/>
            <a:t>Да покажат поголемо внимание и разбирање за проблемите на детето.</a:t>
          </a:r>
          <a:endParaRPr lang="en-US" dirty="0"/>
        </a:p>
      </dgm:t>
    </dgm:pt>
    <dgm:pt modelId="{862AA010-76C9-4EDD-A425-C2C939FF71E3}" type="parTrans" cxnId="{5AEFDF4D-901E-4A6D-A0C2-CE9980E93BA9}">
      <dgm:prSet/>
      <dgm:spPr/>
      <dgm:t>
        <a:bodyPr/>
        <a:lstStyle/>
        <a:p>
          <a:endParaRPr lang="en-US"/>
        </a:p>
      </dgm:t>
    </dgm:pt>
    <dgm:pt modelId="{E7391EC5-75FF-4A9C-8D73-A2DB3E6FED4D}" type="sibTrans" cxnId="{5AEFDF4D-901E-4A6D-A0C2-CE9980E93BA9}">
      <dgm:prSet/>
      <dgm:spPr/>
      <dgm:t>
        <a:bodyPr/>
        <a:lstStyle/>
        <a:p>
          <a:endParaRPr lang="en-US"/>
        </a:p>
      </dgm:t>
    </dgm:pt>
    <dgm:pt modelId="{FF49B610-846C-491A-B506-62CC1C2BC148}">
      <dgm:prSet/>
      <dgm:spPr/>
      <dgm:t>
        <a:bodyPr/>
        <a:lstStyle/>
        <a:p>
          <a:pPr rtl="0"/>
          <a:r>
            <a:rPr lang="mk-MK" dirty="0"/>
            <a:t>Да стекнат доверба за детето да почне да споделува.</a:t>
          </a:r>
          <a:endParaRPr lang="en-US" dirty="0"/>
        </a:p>
      </dgm:t>
    </dgm:pt>
    <dgm:pt modelId="{E0BE2785-0764-4BC0-9CEB-79A749AA4063}" type="parTrans" cxnId="{892380B7-0519-4275-B0C6-A64C2E4A6A9D}">
      <dgm:prSet/>
      <dgm:spPr/>
      <dgm:t>
        <a:bodyPr/>
        <a:lstStyle/>
        <a:p>
          <a:endParaRPr lang="en-US"/>
        </a:p>
      </dgm:t>
    </dgm:pt>
    <dgm:pt modelId="{6520058F-1146-4686-9936-40135AB50136}" type="sibTrans" cxnId="{892380B7-0519-4275-B0C6-A64C2E4A6A9D}">
      <dgm:prSet/>
      <dgm:spPr/>
      <dgm:t>
        <a:bodyPr/>
        <a:lstStyle/>
        <a:p>
          <a:endParaRPr lang="en-US"/>
        </a:p>
      </dgm:t>
    </dgm:pt>
    <dgm:pt modelId="{7E1AE37E-A39C-4468-B71F-6F1A7E99F22D}">
      <dgm:prSet/>
      <dgm:spPr/>
      <dgm:t>
        <a:bodyPr/>
        <a:lstStyle/>
        <a:p>
          <a:pPr rtl="0"/>
          <a:r>
            <a:rPr lang="mk-MK" dirty="0"/>
            <a:t>Да зборуваат со децата за опасностите на кои можат да бидат изложени доколку откриваат свои податоци, разменуваат фотографии, прифаќаат подароци и/или услуги кои не ги побарале.</a:t>
          </a:r>
          <a:endParaRPr lang="en-US" dirty="0"/>
        </a:p>
      </dgm:t>
    </dgm:pt>
    <dgm:pt modelId="{D5AE48F9-CE3F-4DCF-905B-6E7F9A4E22F6}" type="parTrans" cxnId="{61EF6FAA-9577-4CE3-BE78-A660F8BBFA0C}">
      <dgm:prSet/>
      <dgm:spPr/>
      <dgm:t>
        <a:bodyPr/>
        <a:lstStyle/>
        <a:p>
          <a:endParaRPr lang="en-US"/>
        </a:p>
      </dgm:t>
    </dgm:pt>
    <dgm:pt modelId="{4C1CC508-547A-4098-9828-08D3D362D131}" type="sibTrans" cxnId="{61EF6FAA-9577-4CE3-BE78-A660F8BBFA0C}">
      <dgm:prSet/>
      <dgm:spPr/>
      <dgm:t>
        <a:bodyPr/>
        <a:lstStyle/>
        <a:p>
          <a:endParaRPr lang="en-US"/>
        </a:p>
      </dgm:t>
    </dgm:pt>
    <dgm:pt modelId="{5BD4F9BF-B959-4A22-84C2-DE6F3C60E698}" type="pres">
      <dgm:prSet presAssocID="{9BEA7F91-DFF6-4975-9547-15148F010F37}" presName="linear" presStyleCnt="0">
        <dgm:presLayoutVars>
          <dgm:animLvl val="lvl"/>
          <dgm:resizeHandles val="exact"/>
        </dgm:presLayoutVars>
      </dgm:prSet>
      <dgm:spPr/>
      <dgm:t>
        <a:bodyPr/>
        <a:lstStyle/>
        <a:p>
          <a:endParaRPr lang="en-US"/>
        </a:p>
      </dgm:t>
    </dgm:pt>
    <dgm:pt modelId="{E0F32149-A4B4-4BC8-B75B-92B960F52A3E}" type="pres">
      <dgm:prSet presAssocID="{7255ABAA-483A-47EF-B793-B0C3136AF072}" presName="parentText" presStyleLbl="node1" presStyleIdx="0" presStyleCnt="5">
        <dgm:presLayoutVars>
          <dgm:chMax val="0"/>
          <dgm:bulletEnabled val="1"/>
        </dgm:presLayoutVars>
      </dgm:prSet>
      <dgm:spPr/>
      <dgm:t>
        <a:bodyPr/>
        <a:lstStyle/>
        <a:p>
          <a:endParaRPr lang="en-US"/>
        </a:p>
      </dgm:t>
    </dgm:pt>
    <dgm:pt modelId="{FDF4D127-187D-49A0-A35D-DD4851A53AFA}" type="pres">
      <dgm:prSet presAssocID="{26DA02EC-5F1D-4FE7-B00E-B3B2609B992D}" presName="spacer" presStyleCnt="0"/>
      <dgm:spPr/>
    </dgm:pt>
    <dgm:pt modelId="{205D345D-7765-48BC-9AD1-59BBEA293F00}" type="pres">
      <dgm:prSet presAssocID="{9457356E-D411-45A8-986D-BAF7A4DA4650}" presName="parentText" presStyleLbl="node1" presStyleIdx="1" presStyleCnt="5">
        <dgm:presLayoutVars>
          <dgm:chMax val="0"/>
          <dgm:bulletEnabled val="1"/>
        </dgm:presLayoutVars>
      </dgm:prSet>
      <dgm:spPr/>
      <dgm:t>
        <a:bodyPr/>
        <a:lstStyle/>
        <a:p>
          <a:endParaRPr lang="en-US"/>
        </a:p>
      </dgm:t>
    </dgm:pt>
    <dgm:pt modelId="{29A3D781-2004-4B81-8A9C-36FC798FCDB0}" type="pres">
      <dgm:prSet presAssocID="{C062E46E-BE6E-487C-8FE2-4C309C068FEE}" presName="spacer" presStyleCnt="0"/>
      <dgm:spPr/>
    </dgm:pt>
    <dgm:pt modelId="{3BAB6B71-98DD-4D6B-A169-14781B7CF55B}" type="pres">
      <dgm:prSet presAssocID="{0AD4F0C9-EBAF-43B1-9E40-2B7F64BEA490}" presName="parentText" presStyleLbl="node1" presStyleIdx="2" presStyleCnt="5">
        <dgm:presLayoutVars>
          <dgm:chMax val="0"/>
          <dgm:bulletEnabled val="1"/>
        </dgm:presLayoutVars>
      </dgm:prSet>
      <dgm:spPr/>
      <dgm:t>
        <a:bodyPr/>
        <a:lstStyle/>
        <a:p>
          <a:endParaRPr lang="en-US"/>
        </a:p>
      </dgm:t>
    </dgm:pt>
    <dgm:pt modelId="{417E3924-9E6D-4066-8B34-A3439E2409BE}" type="pres">
      <dgm:prSet presAssocID="{E7391EC5-75FF-4A9C-8D73-A2DB3E6FED4D}" presName="spacer" presStyleCnt="0"/>
      <dgm:spPr/>
    </dgm:pt>
    <dgm:pt modelId="{05D26F60-7F1D-411B-A171-C70805C17BA6}" type="pres">
      <dgm:prSet presAssocID="{FF49B610-846C-491A-B506-62CC1C2BC148}" presName="parentText" presStyleLbl="node1" presStyleIdx="3" presStyleCnt="5">
        <dgm:presLayoutVars>
          <dgm:chMax val="0"/>
          <dgm:bulletEnabled val="1"/>
        </dgm:presLayoutVars>
      </dgm:prSet>
      <dgm:spPr/>
      <dgm:t>
        <a:bodyPr/>
        <a:lstStyle/>
        <a:p>
          <a:endParaRPr lang="en-US"/>
        </a:p>
      </dgm:t>
    </dgm:pt>
    <dgm:pt modelId="{16D7788D-C689-4F0D-88E0-BC6DCA1326BF}" type="pres">
      <dgm:prSet presAssocID="{6520058F-1146-4686-9936-40135AB50136}" presName="spacer" presStyleCnt="0"/>
      <dgm:spPr/>
    </dgm:pt>
    <dgm:pt modelId="{4CDB7121-E247-4F2F-8D07-29800E5BEA9D}" type="pres">
      <dgm:prSet presAssocID="{7E1AE37E-A39C-4468-B71F-6F1A7E99F22D}" presName="parentText" presStyleLbl="node1" presStyleIdx="4" presStyleCnt="5">
        <dgm:presLayoutVars>
          <dgm:chMax val="0"/>
          <dgm:bulletEnabled val="1"/>
        </dgm:presLayoutVars>
      </dgm:prSet>
      <dgm:spPr/>
      <dgm:t>
        <a:bodyPr/>
        <a:lstStyle/>
        <a:p>
          <a:endParaRPr lang="en-US"/>
        </a:p>
      </dgm:t>
    </dgm:pt>
  </dgm:ptLst>
  <dgm:cxnLst>
    <dgm:cxn modelId="{892C2856-78BE-4C91-AC6B-2C0B0C50CC26}" type="presOf" srcId="{FF49B610-846C-491A-B506-62CC1C2BC148}" destId="{05D26F60-7F1D-411B-A171-C70805C17BA6}" srcOrd="0" destOrd="0" presId="urn:microsoft.com/office/officeart/2005/8/layout/vList2"/>
    <dgm:cxn modelId="{892380B7-0519-4275-B0C6-A64C2E4A6A9D}" srcId="{9BEA7F91-DFF6-4975-9547-15148F010F37}" destId="{FF49B610-846C-491A-B506-62CC1C2BC148}" srcOrd="3" destOrd="0" parTransId="{E0BE2785-0764-4BC0-9CEB-79A749AA4063}" sibTransId="{6520058F-1146-4686-9936-40135AB50136}"/>
    <dgm:cxn modelId="{18763C30-53DB-4C0C-B7EB-F86D3CF32BB5}" type="presOf" srcId="{7255ABAA-483A-47EF-B793-B0C3136AF072}" destId="{E0F32149-A4B4-4BC8-B75B-92B960F52A3E}" srcOrd="0" destOrd="0" presId="urn:microsoft.com/office/officeart/2005/8/layout/vList2"/>
    <dgm:cxn modelId="{61EF6FAA-9577-4CE3-BE78-A660F8BBFA0C}" srcId="{9BEA7F91-DFF6-4975-9547-15148F010F37}" destId="{7E1AE37E-A39C-4468-B71F-6F1A7E99F22D}" srcOrd="4" destOrd="0" parTransId="{D5AE48F9-CE3F-4DCF-905B-6E7F9A4E22F6}" sibTransId="{4C1CC508-547A-4098-9828-08D3D362D131}"/>
    <dgm:cxn modelId="{A6D978A0-573B-4BC7-B198-498E0DBD3B05}" type="presOf" srcId="{0AD4F0C9-EBAF-43B1-9E40-2B7F64BEA490}" destId="{3BAB6B71-98DD-4D6B-A169-14781B7CF55B}" srcOrd="0" destOrd="0" presId="urn:microsoft.com/office/officeart/2005/8/layout/vList2"/>
    <dgm:cxn modelId="{3684FF8D-FC8E-419C-9C1D-262F5BF35D62}" type="presOf" srcId="{9BEA7F91-DFF6-4975-9547-15148F010F37}" destId="{5BD4F9BF-B959-4A22-84C2-DE6F3C60E698}" srcOrd="0" destOrd="0" presId="urn:microsoft.com/office/officeart/2005/8/layout/vList2"/>
    <dgm:cxn modelId="{EB07CFB6-EF96-4A03-9D66-B2012BF7B92A}" srcId="{9BEA7F91-DFF6-4975-9547-15148F010F37}" destId="{7255ABAA-483A-47EF-B793-B0C3136AF072}" srcOrd="0" destOrd="0" parTransId="{A77468D0-93BD-4C3F-A378-8C1A9888DADA}" sibTransId="{26DA02EC-5F1D-4FE7-B00E-B3B2609B992D}"/>
    <dgm:cxn modelId="{EEC0F786-2A44-42D7-9B61-3930EDC84E98}" type="presOf" srcId="{7E1AE37E-A39C-4468-B71F-6F1A7E99F22D}" destId="{4CDB7121-E247-4F2F-8D07-29800E5BEA9D}" srcOrd="0" destOrd="0" presId="urn:microsoft.com/office/officeart/2005/8/layout/vList2"/>
    <dgm:cxn modelId="{A142EBD1-EFC9-4A2F-93DC-C6ECFC47D130}" type="presOf" srcId="{9457356E-D411-45A8-986D-BAF7A4DA4650}" destId="{205D345D-7765-48BC-9AD1-59BBEA293F00}" srcOrd="0" destOrd="0" presId="urn:microsoft.com/office/officeart/2005/8/layout/vList2"/>
    <dgm:cxn modelId="{5AEFDF4D-901E-4A6D-A0C2-CE9980E93BA9}" srcId="{9BEA7F91-DFF6-4975-9547-15148F010F37}" destId="{0AD4F0C9-EBAF-43B1-9E40-2B7F64BEA490}" srcOrd="2" destOrd="0" parTransId="{862AA010-76C9-4EDD-A425-C2C939FF71E3}" sibTransId="{E7391EC5-75FF-4A9C-8D73-A2DB3E6FED4D}"/>
    <dgm:cxn modelId="{6EB7244E-61D8-47CB-A057-19FF74FF2975}" srcId="{9BEA7F91-DFF6-4975-9547-15148F010F37}" destId="{9457356E-D411-45A8-986D-BAF7A4DA4650}" srcOrd="1" destOrd="0" parTransId="{E4F6FA9E-3092-4CD8-B5BF-8EE7374090EB}" sibTransId="{C062E46E-BE6E-487C-8FE2-4C309C068FEE}"/>
    <dgm:cxn modelId="{AAF44207-F55A-4E1C-AFF3-B1C0C02DE5EE}" type="presParOf" srcId="{5BD4F9BF-B959-4A22-84C2-DE6F3C60E698}" destId="{E0F32149-A4B4-4BC8-B75B-92B960F52A3E}" srcOrd="0" destOrd="0" presId="urn:microsoft.com/office/officeart/2005/8/layout/vList2"/>
    <dgm:cxn modelId="{7391B7CE-C36F-4B30-9BA5-B133575D6AAC}" type="presParOf" srcId="{5BD4F9BF-B959-4A22-84C2-DE6F3C60E698}" destId="{FDF4D127-187D-49A0-A35D-DD4851A53AFA}" srcOrd="1" destOrd="0" presId="urn:microsoft.com/office/officeart/2005/8/layout/vList2"/>
    <dgm:cxn modelId="{A53D8B48-E05C-419C-A09B-F3BAA4F60BE3}" type="presParOf" srcId="{5BD4F9BF-B959-4A22-84C2-DE6F3C60E698}" destId="{205D345D-7765-48BC-9AD1-59BBEA293F00}" srcOrd="2" destOrd="0" presId="urn:microsoft.com/office/officeart/2005/8/layout/vList2"/>
    <dgm:cxn modelId="{BC89369D-A6B0-432C-ABE0-97BD23133884}" type="presParOf" srcId="{5BD4F9BF-B959-4A22-84C2-DE6F3C60E698}" destId="{29A3D781-2004-4B81-8A9C-36FC798FCDB0}" srcOrd="3" destOrd="0" presId="urn:microsoft.com/office/officeart/2005/8/layout/vList2"/>
    <dgm:cxn modelId="{FB02FE77-5823-4B5F-9184-A12078B92A91}" type="presParOf" srcId="{5BD4F9BF-B959-4A22-84C2-DE6F3C60E698}" destId="{3BAB6B71-98DD-4D6B-A169-14781B7CF55B}" srcOrd="4" destOrd="0" presId="urn:microsoft.com/office/officeart/2005/8/layout/vList2"/>
    <dgm:cxn modelId="{DD49E8EF-19F7-4CAB-9209-764C393106C7}" type="presParOf" srcId="{5BD4F9BF-B959-4A22-84C2-DE6F3C60E698}" destId="{417E3924-9E6D-4066-8B34-A3439E2409BE}" srcOrd="5" destOrd="0" presId="urn:microsoft.com/office/officeart/2005/8/layout/vList2"/>
    <dgm:cxn modelId="{FACADB26-DC7B-4D48-83AA-A11D391EA906}" type="presParOf" srcId="{5BD4F9BF-B959-4A22-84C2-DE6F3C60E698}" destId="{05D26F60-7F1D-411B-A171-C70805C17BA6}" srcOrd="6" destOrd="0" presId="urn:microsoft.com/office/officeart/2005/8/layout/vList2"/>
    <dgm:cxn modelId="{568305EB-9173-4429-80EC-CD0CCC3D41CC}" type="presParOf" srcId="{5BD4F9BF-B959-4A22-84C2-DE6F3C60E698}" destId="{16D7788D-C689-4F0D-88E0-BC6DCA1326BF}" srcOrd="7" destOrd="0" presId="urn:microsoft.com/office/officeart/2005/8/layout/vList2"/>
    <dgm:cxn modelId="{51FA22A2-F4F2-4A27-B73B-3CCD8D745FC0}" type="presParOf" srcId="{5BD4F9BF-B959-4A22-84C2-DE6F3C60E698}" destId="{4CDB7121-E247-4F2F-8D07-29800E5BEA9D}"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474C434-FA1A-4E24-8DCC-6D6B1789C79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194E863-2ADB-4F8C-90DA-2E38A25D8998}">
      <dgm:prSet/>
      <dgm:spPr/>
      <dgm:t>
        <a:bodyPr/>
        <a:lstStyle/>
        <a:p>
          <a:pPr rtl="0"/>
          <a:r>
            <a:rPr lang="mk-MK" b="1" dirty="0"/>
            <a:t>Наставникот, </a:t>
          </a:r>
          <a:r>
            <a:rPr lang="mk-MK" dirty="0"/>
            <a:t>поради своето професионално искуство и знаење и секојдневниот контакт со децата,</a:t>
          </a:r>
          <a:r>
            <a:rPr lang="en-US" dirty="0"/>
            <a:t> </a:t>
          </a:r>
          <a:r>
            <a:rPr lang="mk-MK" dirty="0"/>
            <a:t>порано и подобро може да ги согледа промените кај детето/ ученикот, дури и порано од родителот.</a:t>
          </a:r>
          <a:r>
            <a:rPr lang="en-US" dirty="0"/>
            <a:t> </a:t>
          </a:r>
        </a:p>
      </dgm:t>
    </dgm:pt>
    <dgm:pt modelId="{3C164F30-7BEE-48D8-8D3E-8E1498E9CF3E}" type="parTrans" cxnId="{E737D21E-DAC5-4A4C-B748-76C3A5243453}">
      <dgm:prSet/>
      <dgm:spPr/>
      <dgm:t>
        <a:bodyPr/>
        <a:lstStyle/>
        <a:p>
          <a:endParaRPr lang="en-US"/>
        </a:p>
      </dgm:t>
    </dgm:pt>
    <dgm:pt modelId="{C2BA4FC4-F00C-4F3A-899E-E5DAFAB6841E}" type="sibTrans" cxnId="{E737D21E-DAC5-4A4C-B748-76C3A5243453}">
      <dgm:prSet/>
      <dgm:spPr/>
      <dgm:t>
        <a:bodyPr/>
        <a:lstStyle/>
        <a:p>
          <a:endParaRPr lang="en-US"/>
        </a:p>
      </dgm:t>
    </dgm:pt>
    <dgm:pt modelId="{0CAA66F4-6C49-4885-8A1D-BBF532648F17}">
      <dgm:prSet/>
      <dgm:spPr/>
      <dgm:t>
        <a:bodyPr/>
        <a:lstStyle/>
        <a:p>
          <a:pPr rtl="0"/>
          <a:r>
            <a:rPr lang="mk-MK" dirty="0"/>
            <a:t>Промените кои настануваат кај детето, а кои укажуваат дека детето има проблем,</a:t>
          </a:r>
          <a:r>
            <a:rPr lang="en-US" dirty="0"/>
            <a:t> </a:t>
          </a:r>
          <a:r>
            <a:rPr lang="mk-MK" dirty="0"/>
            <a:t>се од психолошка,</a:t>
          </a:r>
          <a:r>
            <a:rPr lang="en-US" dirty="0"/>
            <a:t> </a:t>
          </a:r>
          <a:r>
            <a:rPr lang="mk-MK" dirty="0"/>
            <a:t>физичка и социјална природа,</a:t>
          </a:r>
          <a:r>
            <a:rPr lang="en-US" dirty="0"/>
            <a:t> </a:t>
          </a:r>
          <a:r>
            <a:rPr lang="mk-MK" dirty="0"/>
            <a:t>нивното познавање е основа за правилно и навремено откривање на проблемот кај детето</a:t>
          </a:r>
          <a:r>
            <a:rPr lang="en-US" dirty="0"/>
            <a:t> </a:t>
          </a:r>
          <a:r>
            <a:rPr lang="mk-MK" dirty="0"/>
            <a:t>од </a:t>
          </a:r>
          <a:r>
            <a:rPr lang="mk-MK" dirty="0" err="1"/>
            <a:t>сајбер</a:t>
          </a:r>
          <a:r>
            <a:rPr lang="mk-MK" dirty="0"/>
            <a:t> измамата.</a:t>
          </a:r>
          <a:endParaRPr lang="en-US" dirty="0"/>
        </a:p>
      </dgm:t>
    </dgm:pt>
    <dgm:pt modelId="{B886392B-02F7-43AD-A55A-B78FA759C54E}" type="parTrans" cxnId="{2B96FA80-3041-41C5-9C20-BA4CD3FC06C0}">
      <dgm:prSet/>
      <dgm:spPr/>
      <dgm:t>
        <a:bodyPr/>
        <a:lstStyle/>
        <a:p>
          <a:endParaRPr lang="en-US"/>
        </a:p>
      </dgm:t>
    </dgm:pt>
    <dgm:pt modelId="{C6D59825-9C67-4BD5-A029-E9EBF5340551}" type="sibTrans" cxnId="{2B96FA80-3041-41C5-9C20-BA4CD3FC06C0}">
      <dgm:prSet/>
      <dgm:spPr/>
      <dgm:t>
        <a:bodyPr/>
        <a:lstStyle/>
        <a:p>
          <a:endParaRPr lang="en-US"/>
        </a:p>
      </dgm:t>
    </dgm:pt>
    <dgm:pt modelId="{6148EE3D-AC78-4B5E-AE1C-5069B5459320}">
      <dgm:prSet/>
      <dgm:spPr/>
      <dgm:t>
        <a:bodyPr/>
        <a:lstStyle/>
        <a:p>
          <a:pPr rtl="0"/>
          <a:r>
            <a:rPr lang="mk-MK" dirty="0"/>
            <a:t>Кога едно </a:t>
          </a:r>
          <a:r>
            <a:rPr lang="mk-MK" dirty="0" err="1"/>
            <a:t>екстр</a:t>
          </a:r>
          <a:r>
            <a:rPr lang="en-US" dirty="0"/>
            <a:t>o</a:t>
          </a:r>
          <a:r>
            <a:rPr lang="mk-MK" dirty="0" err="1"/>
            <a:t>вертно</a:t>
          </a:r>
          <a:r>
            <a:rPr lang="mk-MK" dirty="0"/>
            <a:t> дете се повлекува во себе, не покажува интерес за тоа што се случува околу него,</a:t>
          </a:r>
          <a:r>
            <a:rPr lang="en-US" dirty="0"/>
            <a:t> </a:t>
          </a:r>
          <a:r>
            <a:rPr lang="mk-MK" dirty="0"/>
            <a:t>не реагира на односот  на другите деца кон него, или реагира претерано и несоодветно, е прв знак дека детето се соочува со сериозен проблем.</a:t>
          </a:r>
          <a:endParaRPr lang="en-US" dirty="0"/>
        </a:p>
      </dgm:t>
    </dgm:pt>
    <dgm:pt modelId="{AC10C9DC-4160-472F-9D08-B5814B1C6F8F}" type="parTrans" cxnId="{EA880DB0-69DE-474C-9EAB-EBA709B4EFD4}">
      <dgm:prSet/>
      <dgm:spPr/>
      <dgm:t>
        <a:bodyPr/>
        <a:lstStyle/>
        <a:p>
          <a:endParaRPr lang="en-US"/>
        </a:p>
      </dgm:t>
    </dgm:pt>
    <dgm:pt modelId="{5AFCBAF9-4F12-4169-BA34-FF0B30744032}" type="sibTrans" cxnId="{EA880DB0-69DE-474C-9EAB-EBA709B4EFD4}">
      <dgm:prSet/>
      <dgm:spPr/>
      <dgm:t>
        <a:bodyPr/>
        <a:lstStyle/>
        <a:p>
          <a:endParaRPr lang="en-US"/>
        </a:p>
      </dgm:t>
    </dgm:pt>
    <dgm:pt modelId="{901A921A-57C3-4BE6-A6DE-F9EA9146F8BB}" type="pres">
      <dgm:prSet presAssocID="{7474C434-FA1A-4E24-8DCC-6D6B1789C79D}" presName="linear" presStyleCnt="0">
        <dgm:presLayoutVars>
          <dgm:animLvl val="lvl"/>
          <dgm:resizeHandles val="exact"/>
        </dgm:presLayoutVars>
      </dgm:prSet>
      <dgm:spPr/>
      <dgm:t>
        <a:bodyPr/>
        <a:lstStyle/>
        <a:p>
          <a:endParaRPr lang="en-US"/>
        </a:p>
      </dgm:t>
    </dgm:pt>
    <dgm:pt modelId="{D7E1F81F-608B-492E-82E8-B6EF9966F089}" type="pres">
      <dgm:prSet presAssocID="{4194E863-2ADB-4F8C-90DA-2E38A25D8998}" presName="parentText" presStyleLbl="node1" presStyleIdx="0" presStyleCnt="3">
        <dgm:presLayoutVars>
          <dgm:chMax val="0"/>
          <dgm:bulletEnabled val="1"/>
        </dgm:presLayoutVars>
      </dgm:prSet>
      <dgm:spPr/>
      <dgm:t>
        <a:bodyPr/>
        <a:lstStyle/>
        <a:p>
          <a:endParaRPr lang="en-US"/>
        </a:p>
      </dgm:t>
    </dgm:pt>
    <dgm:pt modelId="{E2FF227F-AC54-4F6C-A016-E816FDCDCDDD}" type="pres">
      <dgm:prSet presAssocID="{C2BA4FC4-F00C-4F3A-899E-E5DAFAB6841E}" presName="spacer" presStyleCnt="0"/>
      <dgm:spPr/>
    </dgm:pt>
    <dgm:pt modelId="{E4853D5E-846C-455E-AE16-A450C7742928}" type="pres">
      <dgm:prSet presAssocID="{0CAA66F4-6C49-4885-8A1D-BBF532648F17}" presName="parentText" presStyleLbl="node1" presStyleIdx="1" presStyleCnt="3">
        <dgm:presLayoutVars>
          <dgm:chMax val="0"/>
          <dgm:bulletEnabled val="1"/>
        </dgm:presLayoutVars>
      </dgm:prSet>
      <dgm:spPr/>
      <dgm:t>
        <a:bodyPr/>
        <a:lstStyle/>
        <a:p>
          <a:endParaRPr lang="en-US"/>
        </a:p>
      </dgm:t>
    </dgm:pt>
    <dgm:pt modelId="{A3EAA64A-55AE-4F3D-8C59-02535C4FB4F5}" type="pres">
      <dgm:prSet presAssocID="{C6D59825-9C67-4BD5-A029-E9EBF5340551}" presName="spacer" presStyleCnt="0"/>
      <dgm:spPr/>
    </dgm:pt>
    <dgm:pt modelId="{6B9DF9C3-9CCC-420A-AB99-58EF8973DA22}" type="pres">
      <dgm:prSet presAssocID="{6148EE3D-AC78-4B5E-AE1C-5069B5459320}" presName="parentText" presStyleLbl="node1" presStyleIdx="2" presStyleCnt="3">
        <dgm:presLayoutVars>
          <dgm:chMax val="0"/>
          <dgm:bulletEnabled val="1"/>
        </dgm:presLayoutVars>
      </dgm:prSet>
      <dgm:spPr/>
      <dgm:t>
        <a:bodyPr/>
        <a:lstStyle/>
        <a:p>
          <a:endParaRPr lang="en-US"/>
        </a:p>
      </dgm:t>
    </dgm:pt>
  </dgm:ptLst>
  <dgm:cxnLst>
    <dgm:cxn modelId="{F62E16A9-6588-41BB-B224-0F7BCB051865}" type="presOf" srcId="{4194E863-2ADB-4F8C-90DA-2E38A25D8998}" destId="{D7E1F81F-608B-492E-82E8-B6EF9966F089}" srcOrd="0" destOrd="0" presId="urn:microsoft.com/office/officeart/2005/8/layout/vList2"/>
    <dgm:cxn modelId="{0FA40752-6230-4482-9ECE-09BCAC81B13A}" type="presOf" srcId="{0CAA66F4-6C49-4885-8A1D-BBF532648F17}" destId="{E4853D5E-846C-455E-AE16-A450C7742928}" srcOrd="0" destOrd="0" presId="urn:microsoft.com/office/officeart/2005/8/layout/vList2"/>
    <dgm:cxn modelId="{EA880DB0-69DE-474C-9EAB-EBA709B4EFD4}" srcId="{7474C434-FA1A-4E24-8DCC-6D6B1789C79D}" destId="{6148EE3D-AC78-4B5E-AE1C-5069B5459320}" srcOrd="2" destOrd="0" parTransId="{AC10C9DC-4160-472F-9D08-B5814B1C6F8F}" sibTransId="{5AFCBAF9-4F12-4169-BA34-FF0B30744032}"/>
    <dgm:cxn modelId="{2B96FA80-3041-41C5-9C20-BA4CD3FC06C0}" srcId="{7474C434-FA1A-4E24-8DCC-6D6B1789C79D}" destId="{0CAA66F4-6C49-4885-8A1D-BBF532648F17}" srcOrd="1" destOrd="0" parTransId="{B886392B-02F7-43AD-A55A-B78FA759C54E}" sibTransId="{C6D59825-9C67-4BD5-A029-E9EBF5340551}"/>
    <dgm:cxn modelId="{E737D21E-DAC5-4A4C-B748-76C3A5243453}" srcId="{7474C434-FA1A-4E24-8DCC-6D6B1789C79D}" destId="{4194E863-2ADB-4F8C-90DA-2E38A25D8998}" srcOrd="0" destOrd="0" parTransId="{3C164F30-7BEE-48D8-8D3E-8E1498E9CF3E}" sibTransId="{C2BA4FC4-F00C-4F3A-899E-E5DAFAB6841E}"/>
    <dgm:cxn modelId="{72B606B0-0556-4231-A88F-83897A00E8BE}" type="presOf" srcId="{7474C434-FA1A-4E24-8DCC-6D6B1789C79D}" destId="{901A921A-57C3-4BE6-A6DE-F9EA9146F8BB}" srcOrd="0" destOrd="0" presId="urn:microsoft.com/office/officeart/2005/8/layout/vList2"/>
    <dgm:cxn modelId="{719CB002-C96E-4916-83FF-B795A4A8BA0B}" type="presOf" srcId="{6148EE3D-AC78-4B5E-AE1C-5069B5459320}" destId="{6B9DF9C3-9CCC-420A-AB99-58EF8973DA22}" srcOrd="0" destOrd="0" presId="urn:microsoft.com/office/officeart/2005/8/layout/vList2"/>
    <dgm:cxn modelId="{C0A9A7F2-F814-42AE-BA67-4EEF430D4747}" type="presParOf" srcId="{901A921A-57C3-4BE6-A6DE-F9EA9146F8BB}" destId="{D7E1F81F-608B-492E-82E8-B6EF9966F089}" srcOrd="0" destOrd="0" presId="urn:microsoft.com/office/officeart/2005/8/layout/vList2"/>
    <dgm:cxn modelId="{364E8FEF-636C-4173-90BC-09D4DBAA49CD}" type="presParOf" srcId="{901A921A-57C3-4BE6-A6DE-F9EA9146F8BB}" destId="{E2FF227F-AC54-4F6C-A016-E816FDCDCDDD}" srcOrd="1" destOrd="0" presId="urn:microsoft.com/office/officeart/2005/8/layout/vList2"/>
    <dgm:cxn modelId="{C8AA072F-7DDA-48CC-A7B5-8E7A3E7E5532}" type="presParOf" srcId="{901A921A-57C3-4BE6-A6DE-F9EA9146F8BB}" destId="{E4853D5E-846C-455E-AE16-A450C7742928}" srcOrd="2" destOrd="0" presId="urn:microsoft.com/office/officeart/2005/8/layout/vList2"/>
    <dgm:cxn modelId="{45D2B8A3-BDC7-4A4F-A6CF-A6F22B103175}" type="presParOf" srcId="{901A921A-57C3-4BE6-A6DE-F9EA9146F8BB}" destId="{A3EAA64A-55AE-4F3D-8C59-02535C4FB4F5}" srcOrd="3" destOrd="0" presId="urn:microsoft.com/office/officeart/2005/8/layout/vList2"/>
    <dgm:cxn modelId="{4B3631CF-9456-4A8F-AC79-61349793B89D}" type="presParOf" srcId="{901A921A-57C3-4BE6-A6DE-F9EA9146F8BB}" destId="{6B9DF9C3-9CCC-420A-AB99-58EF8973DA22}"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EAC0D31-E07A-4298-9C1E-A22345440D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CA6956-A32A-4240-B6ED-52CB503C75F2}">
      <dgm:prSet custT="1"/>
      <dgm:spPr/>
      <dgm:t>
        <a:bodyPr/>
        <a:lstStyle/>
        <a:p>
          <a:pPr rtl="0"/>
          <a:r>
            <a:rPr lang="mk-MK" sz="2400" dirty="0">
              <a:solidFill>
                <a:schemeClr val="tx1"/>
              </a:solidFill>
            </a:rPr>
            <a:t>Следните воочливи знаци се:</a:t>
          </a:r>
          <a:endParaRPr lang="en-US" sz="2400" dirty="0">
            <a:solidFill>
              <a:schemeClr val="tx1"/>
            </a:solidFill>
          </a:endParaRPr>
        </a:p>
      </dgm:t>
    </dgm:pt>
    <dgm:pt modelId="{562B0D01-BAF9-4132-9CBD-B9B1B290ADEE}" type="parTrans" cxnId="{994CB92D-04E9-4CE3-8C0C-CE71E87D28B9}">
      <dgm:prSet/>
      <dgm:spPr/>
      <dgm:t>
        <a:bodyPr/>
        <a:lstStyle/>
        <a:p>
          <a:endParaRPr lang="en-US"/>
        </a:p>
      </dgm:t>
    </dgm:pt>
    <dgm:pt modelId="{9AD92706-83FF-4367-8EBC-D705D4F2608B}" type="sibTrans" cxnId="{994CB92D-04E9-4CE3-8C0C-CE71E87D28B9}">
      <dgm:prSet/>
      <dgm:spPr/>
      <dgm:t>
        <a:bodyPr/>
        <a:lstStyle/>
        <a:p>
          <a:endParaRPr lang="en-US"/>
        </a:p>
      </dgm:t>
    </dgm:pt>
    <dgm:pt modelId="{556BBBA2-A758-4458-AD1C-1AEDAA18CB44}">
      <dgm:prSet custT="1"/>
      <dgm:spPr/>
      <dgm:t>
        <a:bodyPr/>
        <a:lstStyle/>
        <a:p>
          <a:pPr rtl="0"/>
          <a:r>
            <a:rPr lang="mk-MK" sz="1600" dirty="0"/>
            <a:t>Намалено внимание на часовите  и расеаност,</a:t>
          </a:r>
          <a:endParaRPr lang="en-US" sz="1600" dirty="0"/>
        </a:p>
      </dgm:t>
    </dgm:pt>
    <dgm:pt modelId="{9A330FA5-34EC-4FF3-9250-B11E88AD389C}" type="parTrans" cxnId="{9D4FD115-5514-4BC6-B2DE-3AF29DFEE555}">
      <dgm:prSet/>
      <dgm:spPr/>
      <dgm:t>
        <a:bodyPr/>
        <a:lstStyle/>
        <a:p>
          <a:endParaRPr lang="en-US"/>
        </a:p>
      </dgm:t>
    </dgm:pt>
    <dgm:pt modelId="{AAEEC8C8-8C69-4237-81F0-07214EF0E337}" type="sibTrans" cxnId="{9D4FD115-5514-4BC6-B2DE-3AF29DFEE555}">
      <dgm:prSet/>
      <dgm:spPr/>
      <dgm:t>
        <a:bodyPr/>
        <a:lstStyle/>
        <a:p>
          <a:endParaRPr lang="en-US"/>
        </a:p>
      </dgm:t>
    </dgm:pt>
    <dgm:pt modelId="{45A4E244-FEDD-431A-B71F-F704F423277F}">
      <dgm:prSet custT="1"/>
      <dgm:spPr/>
      <dgm:t>
        <a:bodyPr/>
        <a:lstStyle/>
        <a:p>
          <a:pPr rtl="0"/>
          <a:r>
            <a:rPr lang="mk-MK" sz="1600" dirty="0"/>
            <a:t>отсутен поглед</a:t>
          </a:r>
          <a:r>
            <a:rPr lang="mk-MK" sz="1400" dirty="0"/>
            <a:t>,</a:t>
          </a:r>
          <a:endParaRPr lang="en-US" sz="1400" dirty="0"/>
        </a:p>
      </dgm:t>
    </dgm:pt>
    <dgm:pt modelId="{8536AA1E-2DD2-46FE-8E30-DE8DDD9BDF4C}" type="parTrans" cxnId="{F11F5A67-CEE4-4E79-A992-C6AF4B0C36E4}">
      <dgm:prSet/>
      <dgm:spPr/>
      <dgm:t>
        <a:bodyPr/>
        <a:lstStyle/>
        <a:p>
          <a:endParaRPr lang="en-US"/>
        </a:p>
      </dgm:t>
    </dgm:pt>
    <dgm:pt modelId="{B9ACE01B-7D89-43AF-94D8-4ABB4FD06A75}" type="sibTrans" cxnId="{F11F5A67-CEE4-4E79-A992-C6AF4B0C36E4}">
      <dgm:prSet/>
      <dgm:spPr/>
      <dgm:t>
        <a:bodyPr/>
        <a:lstStyle/>
        <a:p>
          <a:endParaRPr lang="en-US"/>
        </a:p>
      </dgm:t>
    </dgm:pt>
    <dgm:pt modelId="{C71FBAEE-AC96-4EC1-B06B-837E608E5F88}">
      <dgm:prSet custT="1"/>
      <dgm:spPr/>
      <dgm:t>
        <a:bodyPr/>
        <a:lstStyle/>
        <a:p>
          <a:pPr rtl="0"/>
          <a:r>
            <a:rPr lang="mk-MK" sz="1600" dirty="0"/>
            <a:t>здравствени проблеми (главоболка,болки во стомакот</a:t>
          </a:r>
          <a:r>
            <a:rPr lang="mk-MK" sz="1400" dirty="0"/>
            <a:t>),</a:t>
          </a:r>
          <a:endParaRPr lang="en-US" sz="1400" dirty="0"/>
        </a:p>
      </dgm:t>
    </dgm:pt>
    <dgm:pt modelId="{9A5AEE37-A9DC-4BF8-8C28-3FFDCBF34E0B}" type="parTrans" cxnId="{6E810275-130B-4FBB-8BC2-7D8F6FA2E511}">
      <dgm:prSet/>
      <dgm:spPr/>
      <dgm:t>
        <a:bodyPr/>
        <a:lstStyle/>
        <a:p>
          <a:endParaRPr lang="en-US"/>
        </a:p>
      </dgm:t>
    </dgm:pt>
    <dgm:pt modelId="{A1BC01CA-2722-41AD-A137-55A1B19FB308}" type="sibTrans" cxnId="{6E810275-130B-4FBB-8BC2-7D8F6FA2E511}">
      <dgm:prSet/>
      <dgm:spPr/>
      <dgm:t>
        <a:bodyPr/>
        <a:lstStyle/>
        <a:p>
          <a:endParaRPr lang="en-US"/>
        </a:p>
      </dgm:t>
    </dgm:pt>
    <dgm:pt modelId="{8982BA2B-3FD4-4478-B7BF-C6C9AD3B0502}">
      <dgm:prSet custT="1"/>
      <dgm:spPr/>
      <dgm:t>
        <a:bodyPr/>
        <a:lstStyle/>
        <a:p>
          <a:pPr rtl="0"/>
          <a:r>
            <a:rPr lang="mk-MK" sz="1600" dirty="0"/>
            <a:t>осаменост и неучествување во училишните активности кои претходно ги обожавало,</a:t>
          </a:r>
          <a:endParaRPr lang="en-US" sz="1600" dirty="0"/>
        </a:p>
      </dgm:t>
    </dgm:pt>
    <dgm:pt modelId="{D26D8989-3AB3-498D-8E25-C566456201E0}" type="parTrans" cxnId="{2995C987-7C09-4F88-8E29-C955C9B286CE}">
      <dgm:prSet/>
      <dgm:spPr/>
      <dgm:t>
        <a:bodyPr/>
        <a:lstStyle/>
        <a:p>
          <a:endParaRPr lang="en-US"/>
        </a:p>
      </dgm:t>
    </dgm:pt>
    <dgm:pt modelId="{CC2C0B5E-98FE-474A-933C-8C2DE6E0225B}" type="sibTrans" cxnId="{2995C987-7C09-4F88-8E29-C955C9B286CE}">
      <dgm:prSet/>
      <dgm:spPr/>
      <dgm:t>
        <a:bodyPr/>
        <a:lstStyle/>
        <a:p>
          <a:endParaRPr lang="en-US"/>
        </a:p>
      </dgm:t>
    </dgm:pt>
    <dgm:pt modelId="{395D7737-CFAB-45CE-8FF7-A401EB1DAB3B}">
      <dgm:prSet custT="1"/>
      <dgm:spPr/>
      <dgm:t>
        <a:bodyPr/>
        <a:lstStyle/>
        <a:p>
          <a:pPr rtl="0"/>
          <a:r>
            <a:rPr lang="mk-MK" sz="1600" dirty="0"/>
            <a:t>запоставување на училишните обврски,</a:t>
          </a:r>
          <a:endParaRPr lang="en-US" sz="1600" dirty="0"/>
        </a:p>
      </dgm:t>
    </dgm:pt>
    <dgm:pt modelId="{F6FCEA42-78BB-4B30-BB3B-87874E1193D6}" type="parTrans" cxnId="{0B87C360-9DBC-4635-B555-0B48FD9F3708}">
      <dgm:prSet/>
      <dgm:spPr/>
      <dgm:t>
        <a:bodyPr/>
        <a:lstStyle/>
        <a:p>
          <a:endParaRPr lang="en-US"/>
        </a:p>
      </dgm:t>
    </dgm:pt>
    <dgm:pt modelId="{4AFB8E73-3084-4A65-B812-BF31B4C9C674}" type="sibTrans" cxnId="{0B87C360-9DBC-4635-B555-0B48FD9F3708}">
      <dgm:prSet/>
      <dgm:spPr/>
      <dgm:t>
        <a:bodyPr/>
        <a:lstStyle/>
        <a:p>
          <a:endParaRPr lang="en-US"/>
        </a:p>
      </dgm:t>
    </dgm:pt>
    <dgm:pt modelId="{36EE51A1-E790-42EE-AB96-1DC962C24902}">
      <dgm:prSet custT="1"/>
      <dgm:spPr/>
      <dgm:t>
        <a:bodyPr/>
        <a:lstStyle/>
        <a:p>
          <a:pPr rtl="0"/>
          <a:r>
            <a:rPr lang="mk-MK" sz="1600" dirty="0"/>
            <a:t>бавно</a:t>
          </a:r>
          <a:r>
            <a:rPr lang="en-US" sz="1600" dirty="0"/>
            <a:t> </a:t>
          </a:r>
          <a:r>
            <a:rPr lang="mk-MK" sz="1600" dirty="0"/>
            <a:t>реагирање на барањата на наставникот,</a:t>
          </a:r>
          <a:endParaRPr lang="en-US" sz="1600" dirty="0"/>
        </a:p>
      </dgm:t>
    </dgm:pt>
    <dgm:pt modelId="{9D7CDF7C-D33D-4F13-8D56-18939EEDDD79}" type="parTrans" cxnId="{F95412B5-916E-453E-8D7C-934B44EDF7A4}">
      <dgm:prSet/>
      <dgm:spPr/>
      <dgm:t>
        <a:bodyPr/>
        <a:lstStyle/>
        <a:p>
          <a:endParaRPr lang="en-US"/>
        </a:p>
      </dgm:t>
    </dgm:pt>
    <dgm:pt modelId="{55470903-7B4D-4A64-BDF0-C38C3CF5BF4C}" type="sibTrans" cxnId="{F95412B5-916E-453E-8D7C-934B44EDF7A4}">
      <dgm:prSet/>
      <dgm:spPr/>
      <dgm:t>
        <a:bodyPr/>
        <a:lstStyle/>
        <a:p>
          <a:endParaRPr lang="en-US"/>
        </a:p>
      </dgm:t>
    </dgm:pt>
    <dgm:pt modelId="{A2B1DE49-366C-4652-A909-1BACD30E523A}">
      <dgm:prSet custT="1"/>
      <dgm:spPr/>
      <dgm:t>
        <a:bodyPr/>
        <a:lstStyle/>
        <a:p>
          <a:pPr rtl="0"/>
          <a:r>
            <a:rPr lang="mk-MK" sz="1600" dirty="0"/>
            <a:t>слаби резултати во учењето.</a:t>
          </a:r>
          <a:endParaRPr lang="en-US" sz="1600" dirty="0"/>
        </a:p>
      </dgm:t>
    </dgm:pt>
    <dgm:pt modelId="{748B7B76-F6C6-43F6-AD90-A98EEE398F92}" type="parTrans" cxnId="{A24A535A-84AE-465C-9852-0003323804D9}">
      <dgm:prSet/>
      <dgm:spPr/>
      <dgm:t>
        <a:bodyPr/>
        <a:lstStyle/>
        <a:p>
          <a:endParaRPr lang="en-US"/>
        </a:p>
      </dgm:t>
    </dgm:pt>
    <dgm:pt modelId="{3F0D80C0-F988-4199-A7D8-DCA79B74B13C}" type="sibTrans" cxnId="{A24A535A-84AE-465C-9852-0003323804D9}">
      <dgm:prSet/>
      <dgm:spPr/>
      <dgm:t>
        <a:bodyPr/>
        <a:lstStyle/>
        <a:p>
          <a:endParaRPr lang="en-US"/>
        </a:p>
      </dgm:t>
    </dgm:pt>
    <dgm:pt modelId="{E516C4C9-6555-4E79-9760-8F9CE3CFBE51}" type="pres">
      <dgm:prSet presAssocID="{3EAC0D31-E07A-4298-9C1E-A22345440DC4}" presName="linear" presStyleCnt="0">
        <dgm:presLayoutVars>
          <dgm:animLvl val="lvl"/>
          <dgm:resizeHandles val="exact"/>
        </dgm:presLayoutVars>
      </dgm:prSet>
      <dgm:spPr/>
      <dgm:t>
        <a:bodyPr/>
        <a:lstStyle/>
        <a:p>
          <a:endParaRPr lang="en-US"/>
        </a:p>
      </dgm:t>
    </dgm:pt>
    <dgm:pt modelId="{F2576488-9775-414C-8AD7-920C7FB46DAA}" type="pres">
      <dgm:prSet presAssocID="{F1CA6956-A32A-4240-B6ED-52CB503C75F2}" presName="parentText" presStyleLbl="node1" presStyleIdx="0" presStyleCnt="8">
        <dgm:presLayoutVars>
          <dgm:chMax val="0"/>
          <dgm:bulletEnabled val="1"/>
        </dgm:presLayoutVars>
      </dgm:prSet>
      <dgm:spPr/>
      <dgm:t>
        <a:bodyPr/>
        <a:lstStyle/>
        <a:p>
          <a:endParaRPr lang="en-US"/>
        </a:p>
      </dgm:t>
    </dgm:pt>
    <dgm:pt modelId="{A04D1B17-E5A5-4402-A018-6250C3A41A83}" type="pres">
      <dgm:prSet presAssocID="{9AD92706-83FF-4367-8EBC-D705D4F2608B}" presName="spacer" presStyleCnt="0"/>
      <dgm:spPr/>
    </dgm:pt>
    <dgm:pt modelId="{B034CF0F-EAE6-4B22-A8EE-D9EBF9B215BF}" type="pres">
      <dgm:prSet presAssocID="{556BBBA2-A758-4458-AD1C-1AEDAA18CB44}" presName="parentText" presStyleLbl="node1" presStyleIdx="1" presStyleCnt="8">
        <dgm:presLayoutVars>
          <dgm:chMax val="0"/>
          <dgm:bulletEnabled val="1"/>
        </dgm:presLayoutVars>
      </dgm:prSet>
      <dgm:spPr/>
      <dgm:t>
        <a:bodyPr/>
        <a:lstStyle/>
        <a:p>
          <a:endParaRPr lang="en-US"/>
        </a:p>
      </dgm:t>
    </dgm:pt>
    <dgm:pt modelId="{4594B131-9C1F-441E-8175-200F7C204E29}" type="pres">
      <dgm:prSet presAssocID="{AAEEC8C8-8C69-4237-81F0-07214EF0E337}" presName="spacer" presStyleCnt="0"/>
      <dgm:spPr/>
    </dgm:pt>
    <dgm:pt modelId="{D520B4A3-DE42-4B5A-940E-9964BCEB1A3E}" type="pres">
      <dgm:prSet presAssocID="{45A4E244-FEDD-431A-B71F-F704F423277F}" presName="parentText" presStyleLbl="node1" presStyleIdx="2" presStyleCnt="8">
        <dgm:presLayoutVars>
          <dgm:chMax val="0"/>
          <dgm:bulletEnabled val="1"/>
        </dgm:presLayoutVars>
      </dgm:prSet>
      <dgm:spPr/>
      <dgm:t>
        <a:bodyPr/>
        <a:lstStyle/>
        <a:p>
          <a:endParaRPr lang="en-US"/>
        </a:p>
      </dgm:t>
    </dgm:pt>
    <dgm:pt modelId="{6FAC9A08-6E19-4555-9DEA-194580FD5B67}" type="pres">
      <dgm:prSet presAssocID="{B9ACE01B-7D89-43AF-94D8-4ABB4FD06A75}" presName="spacer" presStyleCnt="0"/>
      <dgm:spPr/>
    </dgm:pt>
    <dgm:pt modelId="{B9BBF8A3-8D70-45A4-8465-E3F0223FCFB0}" type="pres">
      <dgm:prSet presAssocID="{C71FBAEE-AC96-4EC1-B06B-837E608E5F88}" presName="parentText" presStyleLbl="node1" presStyleIdx="3" presStyleCnt="8">
        <dgm:presLayoutVars>
          <dgm:chMax val="0"/>
          <dgm:bulletEnabled val="1"/>
        </dgm:presLayoutVars>
      </dgm:prSet>
      <dgm:spPr/>
      <dgm:t>
        <a:bodyPr/>
        <a:lstStyle/>
        <a:p>
          <a:endParaRPr lang="en-US"/>
        </a:p>
      </dgm:t>
    </dgm:pt>
    <dgm:pt modelId="{2B834E88-855A-46C4-B555-50A301F51FA3}" type="pres">
      <dgm:prSet presAssocID="{A1BC01CA-2722-41AD-A137-55A1B19FB308}" presName="spacer" presStyleCnt="0"/>
      <dgm:spPr/>
    </dgm:pt>
    <dgm:pt modelId="{075251C4-6135-4857-8DDE-2038FDD67EC3}" type="pres">
      <dgm:prSet presAssocID="{8982BA2B-3FD4-4478-B7BF-C6C9AD3B0502}" presName="parentText" presStyleLbl="node1" presStyleIdx="4" presStyleCnt="8">
        <dgm:presLayoutVars>
          <dgm:chMax val="0"/>
          <dgm:bulletEnabled val="1"/>
        </dgm:presLayoutVars>
      </dgm:prSet>
      <dgm:spPr/>
      <dgm:t>
        <a:bodyPr/>
        <a:lstStyle/>
        <a:p>
          <a:endParaRPr lang="en-US"/>
        </a:p>
      </dgm:t>
    </dgm:pt>
    <dgm:pt modelId="{191C311B-5B5A-44FB-9184-BE43810BF455}" type="pres">
      <dgm:prSet presAssocID="{CC2C0B5E-98FE-474A-933C-8C2DE6E0225B}" presName="spacer" presStyleCnt="0"/>
      <dgm:spPr/>
    </dgm:pt>
    <dgm:pt modelId="{533F0D51-D31D-4952-8778-DE02F2C6ECB7}" type="pres">
      <dgm:prSet presAssocID="{395D7737-CFAB-45CE-8FF7-A401EB1DAB3B}" presName="parentText" presStyleLbl="node1" presStyleIdx="5" presStyleCnt="8">
        <dgm:presLayoutVars>
          <dgm:chMax val="0"/>
          <dgm:bulletEnabled val="1"/>
        </dgm:presLayoutVars>
      </dgm:prSet>
      <dgm:spPr/>
      <dgm:t>
        <a:bodyPr/>
        <a:lstStyle/>
        <a:p>
          <a:endParaRPr lang="en-US"/>
        </a:p>
      </dgm:t>
    </dgm:pt>
    <dgm:pt modelId="{F59E1121-FC11-435C-9F10-E8088B1736A2}" type="pres">
      <dgm:prSet presAssocID="{4AFB8E73-3084-4A65-B812-BF31B4C9C674}" presName="spacer" presStyleCnt="0"/>
      <dgm:spPr/>
    </dgm:pt>
    <dgm:pt modelId="{DFEF65F0-EB31-4594-BBE8-A94FAB105711}" type="pres">
      <dgm:prSet presAssocID="{36EE51A1-E790-42EE-AB96-1DC962C24902}" presName="parentText" presStyleLbl="node1" presStyleIdx="6" presStyleCnt="8" custLinFactY="12380" custLinFactNeighborX="-1700" custLinFactNeighborY="100000">
        <dgm:presLayoutVars>
          <dgm:chMax val="0"/>
          <dgm:bulletEnabled val="1"/>
        </dgm:presLayoutVars>
      </dgm:prSet>
      <dgm:spPr/>
      <dgm:t>
        <a:bodyPr/>
        <a:lstStyle/>
        <a:p>
          <a:endParaRPr lang="en-US"/>
        </a:p>
      </dgm:t>
    </dgm:pt>
    <dgm:pt modelId="{544AC81F-B9CF-4B76-9AA5-546BC53C2D90}" type="pres">
      <dgm:prSet presAssocID="{55470903-7B4D-4A64-BDF0-C38C3CF5BF4C}" presName="spacer" presStyleCnt="0"/>
      <dgm:spPr/>
    </dgm:pt>
    <dgm:pt modelId="{FA4F2965-5A2F-4AC4-8EC4-6588A1E6852A}" type="pres">
      <dgm:prSet presAssocID="{A2B1DE49-366C-4652-A909-1BACD30E523A}" presName="parentText" presStyleLbl="node1" presStyleIdx="7" presStyleCnt="8">
        <dgm:presLayoutVars>
          <dgm:chMax val="0"/>
          <dgm:bulletEnabled val="1"/>
        </dgm:presLayoutVars>
      </dgm:prSet>
      <dgm:spPr/>
      <dgm:t>
        <a:bodyPr/>
        <a:lstStyle/>
        <a:p>
          <a:endParaRPr lang="en-US"/>
        </a:p>
      </dgm:t>
    </dgm:pt>
  </dgm:ptLst>
  <dgm:cxnLst>
    <dgm:cxn modelId="{F11F5A67-CEE4-4E79-A992-C6AF4B0C36E4}" srcId="{3EAC0D31-E07A-4298-9C1E-A22345440DC4}" destId="{45A4E244-FEDD-431A-B71F-F704F423277F}" srcOrd="2" destOrd="0" parTransId="{8536AA1E-2DD2-46FE-8E30-DE8DDD9BDF4C}" sibTransId="{B9ACE01B-7D89-43AF-94D8-4ABB4FD06A75}"/>
    <dgm:cxn modelId="{BC186E62-3159-40A9-966E-DE22DB215648}" type="presOf" srcId="{8982BA2B-3FD4-4478-B7BF-C6C9AD3B0502}" destId="{075251C4-6135-4857-8DDE-2038FDD67EC3}" srcOrd="0" destOrd="0" presId="urn:microsoft.com/office/officeart/2005/8/layout/vList2"/>
    <dgm:cxn modelId="{A24A535A-84AE-465C-9852-0003323804D9}" srcId="{3EAC0D31-E07A-4298-9C1E-A22345440DC4}" destId="{A2B1DE49-366C-4652-A909-1BACD30E523A}" srcOrd="7" destOrd="0" parTransId="{748B7B76-F6C6-43F6-AD90-A98EEE398F92}" sibTransId="{3F0D80C0-F988-4199-A7D8-DCA79B74B13C}"/>
    <dgm:cxn modelId="{994CB92D-04E9-4CE3-8C0C-CE71E87D28B9}" srcId="{3EAC0D31-E07A-4298-9C1E-A22345440DC4}" destId="{F1CA6956-A32A-4240-B6ED-52CB503C75F2}" srcOrd="0" destOrd="0" parTransId="{562B0D01-BAF9-4132-9CBD-B9B1B290ADEE}" sibTransId="{9AD92706-83FF-4367-8EBC-D705D4F2608B}"/>
    <dgm:cxn modelId="{9D4FD115-5514-4BC6-B2DE-3AF29DFEE555}" srcId="{3EAC0D31-E07A-4298-9C1E-A22345440DC4}" destId="{556BBBA2-A758-4458-AD1C-1AEDAA18CB44}" srcOrd="1" destOrd="0" parTransId="{9A330FA5-34EC-4FF3-9250-B11E88AD389C}" sibTransId="{AAEEC8C8-8C69-4237-81F0-07214EF0E337}"/>
    <dgm:cxn modelId="{0B87C360-9DBC-4635-B555-0B48FD9F3708}" srcId="{3EAC0D31-E07A-4298-9C1E-A22345440DC4}" destId="{395D7737-CFAB-45CE-8FF7-A401EB1DAB3B}" srcOrd="5" destOrd="0" parTransId="{F6FCEA42-78BB-4B30-BB3B-87874E1193D6}" sibTransId="{4AFB8E73-3084-4A65-B812-BF31B4C9C674}"/>
    <dgm:cxn modelId="{BEB95910-0E68-497B-8308-2A460F7ED5EC}" type="presOf" srcId="{C71FBAEE-AC96-4EC1-B06B-837E608E5F88}" destId="{B9BBF8A3-8D70-45A4-8465-E3F0223FCFB0}" srcOrd="0" destOrd="0" presId="urn:microsoft.com/office/officeart/2005/8/layout/vList2"/>
    <dgm:cxn modelId="{26FC7329-2C42-4033-BA77-D09AC13AE3B2}" type="presOf" srcId="{556BBBA2-A758-4458-AD1C-1AEDAA18CB44}" destId="{B034CF0F-EAE6-4B22-A8EE-D9EBF9B215BF}" srcOrd="0" destOrd="0" presId="urn:microsoft.com/office/officeart/2005/8/layout/vList2"/>
    <dgm:cxn modelId="{391CE932-A4E1-4A25-AB7A-D0F69B6AA62E}" type="presOf" srcId="{F1CA6956-A32A-4240-B6ED-52CB503C75F2}" destId="{F2576488-9775-414C-8AD7-920C7FB46DAA}" srcOrd="0" destOrd="0" presId="urn:microsoft.com/office/officeart/2005/8/layout/vList2"/>
    <dgm:cxn modelId="{8C5BDF44-B8F9-4CC6-8E6A-2E8C56EF50E2}" type="presOf" srcId="{45A4E244-FEDD-431A-B71F-F704F423277F}" destId="{D520B4A3-DE42-4B5A-940E-9964BCEB1A3E}" srcOrd="0" destOrd="0" presId="urn:microsoft.com/office/officeart/2005/8/layout/vList2"/>
    <dgm:cxn modelId="{16A9F2C6-0723-44ED-B4A2-2ADFC8A9962F}" type="presOf" srcId="{3EAC0D31-E07A-4298-9C1E-A22345440DC4}" destId="{E516C4C9-6555-4E79-9760-8F9CE3CFBE51}" srcOrd="0" destOrd="0" presId="urn:microsoft.com/office/officeart/2005/8/layout/vList2"/>
    <dgm:cxn modelId="{B0D1E2AA-E302-4A5E-8824-D2989B19D833}" type="presOf" srcId="{395D7737-CFAB-45CE-8FF7-A401EB1DAB3B}" destId="{533F0D51-D31D-4952-8778-DE02F2C6ECB7}" srcOrd="0" destOrd="0" presId="urn:microsoft.com/office/officeart/2005/8/layout/vList2"/>
    <dgm:cxn modelId="{2995C987-7C09-4F88-8E29-C955C9B286CE}" srcId="{3EAC0D31-E07A-4298-9C1E-A22345440DC4}" destId="{8982BA2B-3FD4-4478-B7BF-C6C9AD3B0502}" srcOrd="4" destOrd="0" parTransId="{D26D8989-3AB3-498D-8E25-C566456201E0}" sibTransId="{CC2C0B5E-98FE-474A-933C-8C2DE6E0225B}"/>
    <dgm:cxn modelId="{D492A946-FB51-48CE-A4BF-D2FEF8924AFB}" type="presOf" srcId="{36EE51A1-E790-42EE-AB96-1DC962C24902}" destId="{DFEF65F0-EB31-4594-BBE8-A94FAB105711}" srcOrd="0" destOrd="0" presId="urn:microsoft.com/office/officeart/2005/8/layout/vList2"/>
    <dgm:cxn modelId="{F95412B5-916E-453E-8D7C-934B44EDF7A4}" srcId="{3EAC0D31-E07A-4298-9C1E-A22345440DC4}" destId="{36EE51A1-E790-42EE-AB96-1DC962C24902}" srcOrd="6" destOrd="0" parTransId="{9D7CDF7C-D33D-4F13-8D56-18939EEDDD79}" sibTransId="{55470903-7B4D-4A64-BDF0-C38C3CF5BF4C}"/>
    <dgm:cxn modelId="{8552741C-A1B9-4A07-B919-F84C7438D7B8}" type="presOf" srcId="{A2B1DE49-366C-4652-A909-1BACD30E523A}" destId="{FA4F2965-5A2F-4AC4-8EC4-6588A1E6852A}" srcOrd="0" destOrd="0" presId="urn:microsoft.com/office/officeart/2005/8/layout/vList2"/>
    <dgm:cxn modelId="{6E810275-130B-4FBB-8BC2-7D8F6FA2E511}" srcId="{3EAC0D31-E07A-4298-9C1E-A22345440DC4}" destId="{C71FBAEE-AC96-4EC1-B06B-837E608E5F88}" srcOrd="3" destOrd="0" parTransId="{9A5AEE37-A9DC-4BF8-8C28-3FFDCBF34E0B}" sibTransId="{A1BC01CA-2722-41AD-A137-55A1B19FB308}"/>
    <dgm:cxn modelId="{4FEC12E7-9907-4876-86AE-EC33C4CF633D}" type="presParOf" srcId="{E516C4C9-6555-4E79-9760-8F9CE3CFBE51}" destId="{F2576488-9775-414C-8AD7-920C7FB46DAA}" srcOrd="0" destOrd="0" presId="urn:microsoft.com/office/officeart/2005/8/layout/vList2"/>
    <dgm:cxn modelId="{560B29F3-3DD1-4FD0-B394-001D3F90961A}" type="presParOf" srcId="{E516C4C9-6555-4E79-9760-8F9CE3CFBE51}" destId="{A04D1B17-E5A5-4402-A018-6250C3A41A83}" srcOrd="1" destOrd="0" presId="urn:microsoft.com/office/officeart/2005/8/layout/vList2"/>
    <dgm:cxn modelId="{876D6BA8-5CD2-46D8-B64D-34BF976F6E95}" type="presParOf" srcId="{E516C4C9-6555-4E79-9760-8F9CE3CFBE51}" destId="{B034CF0F-EAE6-4B22-A8EE-D9EBF9B215BF}" srcOrd="2" destOrd="0" presId="urn:microsoft.com/office/officeart/2005/8/layout/vList2"/>
    <dgm:cxn modelId="{6A0B90AC-C987-4D79-B7D2-712597637C64}" type="presParOf" srcId="{E516C4C9-6555-4E79-9760-8F9CE3CFBE51}" destId="{4594B131-9C1F-441E-8175-200F7C204E29}" srcOrd="3" destOrd="0" presId="urn:microsoft.com/office/officeart/2005/8/layout/vList2"/>
    <dgm:cxn modelId="{40816461-CBD8-492D-9AC9-45789AA92005}" type="presParOf" srcId="{E516C4C9-6555-4E79-9760-8F9CE3CFBE51}" destId="{D520B4A3-DE42-4B5A-940E-9964BCEB1A3E}" srcOrd="4" destOrd="0" presId="urn:microsoft.com/office/officeart/2005/8/layout/vList2"/>
    <dgm:cxn modelId="{B19CB3BB-043D-4481-BB33-6E6D8E75B8AD}" type="presParOf" srcId="{E516C4C9-6555-4E79-9760-8F9CE3CFBE51}" destId="{6FAC9A08-6E19-4555-9DEA-194580FD5B67}" srcOrd="5" destOrd="0" presId="urn:microsoft.com/office/officeart/2005/8/layout/vList2"/>
    <dgm:cxn modelId="{E569E1A9-0CC2-4F3D-A851-BBB8810F0AB1}" type="presParOf" srcId="{E516C4C9-6555-4E79-9760-8F9CE3CFBE51}" destId="{B9BBF8A3-8D70-45A4-8465-E3F0223FCFB0}" srcOrd="6" destOrd="0" presId="urn:microsoft.com/office/officeart/2005/8/layout/vList2"/>
    <dgm:cxn modelId="{A016C14A-CD1C-40E9-A60B-B54B24CE691C}" type="presParOf" srcId="{E516C4C9-6555-4E79-9760-8F9CE3CFBE51}" destId="{2B834E88-855A-46C4-B555-50A301F51FA3}" srcOrd="7" destOrd="0" presId="urn:microsoft.com/office/officeart/2005/8/layout/vList2"/>
    <dgm:cxn modelId="{DF34B714-B051-4AD1-9569-9DB5FBBEA163}" type="presParOf" srcId="{E516C4C9-6555-4E79-9760-8F9CE3CFBE51}" destId="{075251C4-6135-4857-8DDE-2038FDD67EC3}" srcOrd="8" destOrd="0" presId="urn:microsoft.com/office/officeart/2005/8/layout/vList2"/>
    <dgm:cxn modelId="{A8ABC648-B695-46FC-AAE3-087D9ADB3AC9}" type="presParOf" srcId="{E516C4C9-6555-4E79-9760-8F9CE3CFBE51}" destId="{191C311B-5B5A-44FB-9184-BE43810BF455}" srcOrd="9" destOrd="0" presId="urn:microsoft.com/office/officeart/2005/8/layout/vList2"/>
    <dgm:cxn modelId="{90F42864-6DE6-49A8-8A1E-08C8999D92E4}" type="presParOf" srcId="{E516C4C9-6555-4E79-9760-8F9CE3CFBE51}" destId="{533F0D51-D31D-4952-8778-DE02F2C6ECB7}" srcOrd="10" destOrd="0" presId="urn:microsoft.com/office/officeart/2005/8/layout/vList2"/>
    <dgm:cxn modelId="{6ECD1F43-4AFB-4BB3-AD4E-3C65C4857868}" type="presParOf" srcId="{E516C4C9-6555-4E79-9760-8F9CE3CFBE51}" destId="{F59E1121-FC11-435C-9F10-E8088B1736A2}" srcOrd="11" destOrd="0" presId="urn:microsoft.com/office/officeart/2005/8/layout/vList2"/>
    <dgm:cxn modelId="{30F8C68D-ED51-4A0D-9A42-2388707A6DD8}" type="presParOf" srcId="{E516C4C9-6555-4E79-9760-8F9CE3CFBE51}" destId="{DFEF65F0-EB31-4594-BBE8-A94FAB105711}" srcOrd="12" destOrd="0" presId="urn:microsoft.com/office/officeart/2005/8/layout/vList2"/>
    <dgm:cxn modelId="{875345E1-37F0-48D5-88B6-AAB3A489479F}" type="presParOf" srcId="{E516C4C9-6555-4E79-9760-8F9CE3CFBE51}" destId="{544AC81F-B9CF-4B76-9AA5-546BC53C2D90}" srcOrd="13" destOrd="0" presId="urn:microsoft.com/office/officeart/2005/8/layout/vList2"/>
    <dgm:cxn modelId="{FF758F04-A562-488F-A5DB-1D9D829649BD}" type="presParOf" srcId="{E516C4C9-6555-4E79-9760-8F9CE3CFBE51}" destId="{FA4F2965-5A2F-4AC4-8EC4-6588A1E6852A}" srcOrd="1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988814-2A0F-478D-AF2C-3FABA9EF7011}"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D600679D-E4AF-494D-8949-5BC89EA4A1D6}">
      <dgm:prSet/>
      <dgm:spPr/>
      <dgm:t>
        <a:bodyPr/>
        <a:lstStyle/>
        <a:p>
          <a:pPr rtl="0"/>
          <a:r>
            <a:rPr lang="ru-RU" dirty="0"/>
            <a:t>Сиромаштијата</a:t>
          </a:r>
          <a:r>
            <a:rPr lang="mk-MK" dirty="0"/>
            <a:t> во земјите/регионите на потекло </a:t>
          </a:r>
          <a:endParaRPr lang="en-US" dirty="0"/>
        </a:p>
      </dgm:t>
    </dgm:pt>
    <dgm:pt modelId="{4B8D1C68-3672-4AF7-94E0-07091DBA468F}" type="parTrans" cxnId="{5A2CC07A-E427-451C-A7AB-4EC9330D8807}">
      <dgm:prSet/>
      <dgm:spPr/>
      <dgm:t>
        <a:bodyPr/>
        <a:lstStyle/>
        <a:p>
          <a:endParaRPr lang="en-US"/>
        </a:p>
      </dgm:t>
    </dgm:pt>
    <dgm:pt modelId="{4671DC8F-71B0-4CF1-B123-C3B24D53B2C2}" type="sibTrans" cxnId="{5A2CC07A-E427-451C-A7AB-4EC9330D8807}">
      <dgm:prSet/>
      <dgm:spPr/>
      <dgm:t>
        <a:bodyPr/>
        <a:lstStyle/>
        <a:p>
          <a:endParaRPr lang="en-US"/>
        </a:p>
      </dgm:t>
    </dgm:pt>
    <dgm:pt modelId="{943A2FAC-064C-49CB-9F5A-10019B3D64DF}">
      <dgm:prSet/>
      <dgm:spPr/>
      <dgm:t>
        <a:bodyPr/>
        <a:lstStyle/>
        <a:p>
          <a:pPr rtl="0"/>
          <a:r>
            <a:rPr lang="mk-MK" dirty="0"/>
            <a:t>Е</a:t>
          </a:r>
          <a:r>
            <a:rPr lang="ru-RU" dirty="0"/>
            <a:t>кономска транзиција</a:t>
          </a:r>
          <a:endParaRPr lang="en-US" dirty="0"/>
        </a:p>
      </dgm:t>
    </dgm:pt>
    <dgm:pt modelId="{3B39D6DC-2B19-429D-8943-CC38CF1B4722}" type="parTrans" cxnId="{9EA6EFAC-CBEF-4E55-A039-B0B019EE9C4F}">
      <dgm:prSet/>
      <dgm:spPr/>
      <dgm:t>
        <a:bodyPr/>
        <a:lstStyle/>
        <a:p>
          <a:endParaRPr lang="en-US"/>
        </a:p>
      </dgm:t>
    </dgm:pt>
    <dgm:pt modelId="{F447A742-DDBF-461F-9645-7AB70CCA4E15}" type="sibTrans" cxnId="{9EA6EFAC-CBEF-4E55-A039-B0B019EE9C4F}">
      <dgm:prSet/>
      <dgm:spPr/>
      <dgm:t>
        <a:bodyPr/>
        <a:lstStyle/>
        <a:p>
          <a:endParaRPr lang="en-US"/>
        </a:p>
      </dgm:t>
    </dgm:pt>
    <dgm:pt modelId="{F25CE78F-C6C6-414D-B88C-B0F2FF898758}">
      <dgm:prSet/>
      <dgm:spPr/>
      <dgm:t>
        <a:bodyPr/>
        <a:lstStyle/>
        <a:p>
          <a:pPr rtl="0"/>
          <a:r>
            <a:rPr lang="ru-RU" dirty="0"/>
            <a:t>Недостаток на образование</a:t>
          </a:r>
          <a:endParaRPr lang="en-US" dirty="0"/>
        </a:p>
      </dgm:t>
    </dgm:pt>
    <dgm:pt modelId="{F02BB954-D447-491D-BEB6-5C11A7F5D212}" type="parTrans" cxnId="{67946765-2D07-4801-912A-CD8E620A428A}">
      <dgm:prSet/>
      <dgm:spPr/>
      <dgm:t>
        <a:bodyPr/>
        <a:lstStyle/>
        <a:p>
          <a:endParaRPr lang="en-US"/>
        </a:p>
      </dgm:t>
    </dgm:pt>
    <dgm:pt modelId="{CD3B0402-9E70-4886-ABBE-24B2DF034ED4}" type="sibTrans" cxnId="{67946765-2D07-4801-912A-CD8E620A428A}">
      <dgm:prSet/>
      <dgm:spPr/>
      <dgm:t>
        <a:bodyPr/>
        <a:lstStyle/>
        <a:p>
          <a:endParaRPr lang="en-US"/>
        </a:p>
      </dgm:t>
    </dgm:pt>
    <dgm:pt modelId="{BBD4DF2B-F2FF-4673-93C1-BF104617CB80}">
      <dgm:prSet/>
      <dgm:spPr/>
      <dgm:t>
        <a:bodyPr/>
        <a:lstStyle/>
        <a:p>
          <a:pPr rtl="0"/>
          <a:r>
            <a:rPr lang="mk-MK" dirty="0"/>
            <a:t>Неинформираност за трговијата со луѓе</a:t>
          </a:r>
          <a:endParaRPr lang="en-US" dirty="0"/>
        </a:p>
      </dgm:t>
    </dgm:pt>
    <dgm:pt modelId="{66115B38-59DA-4B6E-B4CC-6F54F5816D00}" type="parTrans" cxnId="{5658F9F3-2E46-4F1A-BEDB-F53559D0B7B0}">
      <dgm:prSet/>
      <dgm:spPr/>
      <dgm:t>
        <a:bodyPr/>
        <a:lstStyle/>
        <a:p>
          <a:endParaRPr lang="en-US"/>
        </a:p>
      </dgm:t>
    </dgm:pt>
    <dgm:pt modelId="{1684A08E-3326-4C3C-A333-8154AA85B107}" type="sibTrans" cxnId="{5658F9F3-2E46-4F1A-BEDB-F53559D0B7B0}">
      <dgm:prSet/>
      <dgm:spPr/>
      <dgm:t>
        <a:bodyPr/>
        <a:lstStyle/>
        <a:p>
          <a:endParaRPr lang="en-US"/>
        </a:p>
      </dgm:t>
    </dgm:pt>
    <dgm:pt modelId="{25310337-67C2-41AB-9920-38A4E36926BA}">
      <dgm:prSet/>
      <dgm:spPr/>
      <dgm:t>
        <a:bodyPr/>
        <a:lstStyle/>
        <a:p>
          <a:pPr rtl="0"/>
          <a:r>
            <a:rPr lang="en-GB" dirty="0" err="1"/>
            <a:t>Недо</a:t>
          </a:r>
          <a:r>
            <a:rPr lang="mk-MK" dirty="0"/>
            <a:t>волно</a:t>
          </a:r>
          <a:r>
            <a:rPr lang="en-GB" dirty="0"/>
            <a:t> </a:t>
          </a:r>
          <a:r>
            <a:rPr lang="en-GB" dirty="0" err="1"/>
            <a:t>вработувања</a:t>
          </a:r>
          <a:endParaRPr lang="en-US" dirty="0"/>
        </a:p>
      </dgm:t>
    </dgm:pt>
    <dgm:pt modelId="{777241A3-C9D1-46A2-B1ED-D0B25359F6B8}" type="parTrans" cxnId="{5273473E-3B68-41F5-85A3-AF13FB9C53FF}">
      <dgm:prSet/>
      <dgm:spPr/>
      <dgm:t>
        <a:bodyPr/>
        <a:lstStyle/>
        <a:p>
          <a:endParaRPr lang="en-US"/>
        </a:p>
      </dgm:t>
    </dgm:pt>
    <dgm:pt modelId="{B3EA2FF3-981D-446F-BFDA-B8B7103C3390}" type="sibTrans" cxnId="{5273473E-3B68-41F5-85A3-AF13FB9C53FF}">
      <dgm:prSet/>
      <dgm:spPr/>
      <dgm:t>
        <a:bodyPr/>
        <a:lstStyle/>
        <a:p>
          <a:endParaRPr lang="en-US"/>
        </a:p>
      </dgm:t>
    </dgm:pt>
    <dgm:pt modelId="{0BDB761D-9376-4054-BA98-ECCDA581AFF4}">
      <dgm:prSet/>
      <dgm:spPr/>
      <dgm:t>
        <a:bodyPr/>
        <a:lstStyle/>
        <a:p>
          <a:pPr rtl="0"/>
          <a:r>
            <a:rPr lang="mk-MK" dirty="0"/>
            <a:t>Дис</a:t>
          </a:r>
          <a:r>
            <a:rPr lang="en-GB" dirty="0" err="1"/>
            <a:t>функционални</a:t>
          </a:r>
          <a:r>
            <a:rPr lang="en-GB" dirty="0"/>
            <a:t> </a:t>
          </a:r>
          <a:r>
            <a:rPr lang="en-GB" dirty="0" err="1"/>
            <a:t>семејства</a:t>
          </a:r>
          <a:r>
            <a:rPr lang="mk-MK" dirty="0"/>
            <a:t> </a:t>
          </a:r>
          <a:endParaRPr lang="en-US" dirty="0"/>
        </a:p>
      </dgm:t>
    </dgm:pt>
    <dgm:pt modelId="{E8A9B222-6B09-419D-B1CE-6A3FC053157F}" type="parTrans" cxnId="{9E9A5309-2CB3-4BDD-823B-39A321A8E1BD}">
      <dgm:prSet/>
      <dgm:spPr/>
      <dgm:t>
        <a:bodyPr/>
        <a:lstStyle/>
        <a:p>
          <a:endParaRPr lang="en-US"/>
        </a:p>
      </dgm:t>
    </dgm:pt>
    <dgm:pt modelId="{F1E3F053-A308-4ED1-9F47-F09AF29CC654}" type="sibTrans" cxnId="{9E9A5309-2CB3-4BDD-823B-39A321A8E1BD}">
      <dgm:prSet/>
      <dgm:spPr/>
      <dgm:t>
        <a:bodyPr/>
        <a:lstStyle/>
        <a:p>
          <a:endParaRPr lang="en-US"/>
        </a:p>
      </dgm:t>
    </dgm:pt>
    <dgm:pt modelId="{A047EF82-E445-41F5-AC35-BD79D32FADA7}">
      <dgm:prSet/>
      <dgm:spPr/>
      <dgm:t>
        <a:bodyPr/>
        <a:lstStyle/>
        <a:p>
          <a:pPr rtl="0"/>
          <a:r>
            <a:rPr lang="ru-RU" dirty="0"/>
            <a:t>Родова дискриминација</a:t>
          </a:r>
          <a:r>
            <a:rPr lang="mk-MK" dirty="0"/>
            <a:t> на пазарот на труд </a:t>
          </a:r>
          <a:endParaRPr lang="en-US" dirty="0"/>
        </a:p>
      </dgm:t>
    </dgm:pt>
    <dgm:pt modelId="{1DE3A781-F1BE-4365-87BB-4EAE71552BBC}" type="parTrans" cxnId="{1CA949CF-5F7A-4B1B-ABCE-A829A4032ED5}">
      <dgm:prSet/>
      <dgm:spPr/>
      <dgm:t>
        <a:bodyPr/>
        <a:lstStyle/>
        <a:p>
          <a:endParaRPr lang="en-US"/>
        </a:p>
      </dgm:t>
    </dgm:pt>
    <dgm:pt modelId="{40161F55-9CCB-40EC-918E-1ACDD97D27AD}" type="sibTrans" cxnId="{1CA949CF-5F7A-4B1B-ABCE-A829A4032ED5}">
      <dgm:prSet/>
      <dgm:spPr/>
      <dgm:t>
        <a:bodyPr/>
        <a:lstStyle/>
        <a:p>
          <a:endParaRPr lang="en-US"/>
        </a:p>
      </dgm:t>
    </dgm:pt>
    <dgm:pt modelId="{B358A6AC-A9C7-42EF-8305-481C9AF7417D}">
      <dgm:prSet/>
      <dgm:spPr/>
      <dgm:t>
        <a:bodyPr/>
        <a:lstStyle/>
        <a:p>
          <a:pPr rtl="0"/>
          <a:r>
            <a:rPr lang="mk-MK" dirty="0"/>
            <a:t>Сите форми на насилство - семејно насилство</a:t>
          </a:r>
          <a:endParaRPr lang="en-US" dirty="0"/>
        </a:p>
      </dgm:t>
    </dgm:pt>
    <dgm:pt modelId="{3DB44000-E289-44FD-874C-3EAF3D2992E7}" type="parTrans" cxnId="{2DDC1BA3-EA98-4FCA-BF98-2B33029B9979}">
      <dgm:prSet/>
      <dgm:spPr/>
      <dgm:t>
        <a:bodyPr/>
        <a:lstStyle/>
        <a:p>
          <a:endParaRPr lang="en-US"/>
        </a:p>
      </dgm:t>
    </dgm:pt>
    <dgm:pt modelId="{59B533AE-C026-41CE-A146-E1FC6B2A1A25}" type="sibTrans" cxnId="{2DDC1BA3-EA98-4FCA-BF98-2B33029B9979}">
      <dgm:prSet/>
      <dgm:spPr/>
      <dgm:t>
        <a:bodyPr/>
        <a:lstStyle/>
        <a:p>
          <a:endParaRPr lang="en-US"/>
        </a:p>
      </dgm:t>
    </dgm:pt>
    <dgm:pt modelId="{E613BC95-BDBE-477A-9FBF-0412B0E07C29}">
      <dgm:prSet/>
      <dgm:spPr/>
      <dgm:t>
        <a:bodyPr/>
        <a:lstStyle/>
        <a:p>
          <a:pPr rtl="0"/>
          <a:r>
            <a:rPr lang="ru-RU" dirty="0"/>
            <a:t>Недостаток на легални миграциски можности</a:t>
          </a:r>
          <a:endParaRPr lang="en-US" dirty="0"/>
        </a:p>
      </dgm:t>
    </dgm:pt>
    <dgm:pt modelId="{9D533B15-E346-4069-ACB1-A758125583E1}" type="parTrans" cxnId="{826DB403-596C-48BF-B7AC-7553A69F8819}">
      <dgm:prSet/>
      <dgm:spPr/>
      <dgm:t>
        <a:bodyPr/>
        <a:lstStyle/>
        <a:p>
          <a:endParaRPr lang="en-US"/>
        </a:p>
      </dgm:t>
    </dgm:pt>
    <dgm:pt modelId="{9571368F-42DB-4FA1-9374-02098E4B6D56}" type="sibTrans" cxnId="{826DB403-596C-48BF-B7AC-7553A69F8819}">
      <dgm:prSet/>
      <dgm:spPr/>
      <dgm:t>
        <a:bodyPr/>
        <a:lstStyle/>
        <a:p>
          <a:endParaRPr lang="en-US"/>
        </a:p>
      </dgm:t>
    </dgm:pt>
    <dgm:pt modelId="{93AE828F-11F8-4319-A065-8AA52A577775}">
      <dgm:prSet/>
      <dgm:spPr/>
      <dgm:t>
        <a:bodyPr/>
        <a:lstStyle/>
        <a:p>
          <a:pPr rtl="0"/>
          <a:r>
            <a:rPr lang="en-GB" dirty="0" err="1"/>
            <a:t>Граѓански</a:t>
          </a:r>
          <a:r>
            <a:rPr lang="en-GB" dirty="0"/>
            <a:t> </a:t>
          </a:r>
          <a:r>
            <a:rPr lang="en-GB" dirty="0" err="1"/>
            <a:t>или</a:t>
          </a:r>
          <a:r>
            <a:rPr lang="en-GB" dirty="0"/>
            <a:t> </a:t>
          </a:r>
          <a:r>
            <a:rPr lang="en-GB" dirty="0" err="1"/>
            <a:t>воени</a:t>
          </a:r>
          <a:r>
            <a:rPr lang="en-GB" dirty="0"/>
            <a:t> </a:t>
          </a:r>
          <a:r>
            <a:rPr lang="en-GB" dirty="0" err="1"/>
            <a:t>конфликти</a:t>
          </a:r>
          <a:endParaRPr lang="en-US" dirty="0"/>
        </a:p>
      </dgm:t>
    </dgm:pt>
    <dgm:pt modelId="{67DCD249-AC87-4302-9B49-1630B7932773}" type="parTrans" cxnId="{577A0941-8ABE-467C-8008-28E2D204D4C7}">
      <dgm:prSet/>
      <dgm:spPr/>
      <dgm:t>
        <a:bodyPr/>
        <a:lstStyle/>
        <a:p>
          <a:endParaRPr lang="en-US"/>
        </a:p>
      </dgm:t>
    </dgm:pt>
    <dgm:pt modelId="{41EEFBC5-FF62-462F-9C19-9E81C5C083B1}" type="sibTrans" cxnId="{577A0941-8ABE-467C-8008-28E2D204D4C7}">
      <dgm:prSet/>
      <dgm:spPr/>
      <dgm:t>
        <a:bodyPr/>
        <a:lstStyle/>
        <a:p>
          <a:endParaRPr lang="en-US"/>
        </a:p>
      </dgm:t>
    </dgm:pt>
    <dgm:pt modelId="{ADDE958F-9547-4E34-B79A-2ADBFE17CFB7}">
      <dgm:prSet/>
      <dgm:spPr/>
      <dgm:t>
        <a:bodyPr/>
        <a:lstStyle/>
        <a:p>
          <a:pPr rtl="0"/>
          <a:r>
            <a:rPr lang="mk-MK" dirty="0"/>
            <a:t>П</a:t>
          </a:r>
          <a:r>
            <a:rPr lang="ru-RU" dirty="0"/>
            <a:t>рисуство на странски сили и мисии</a:t>
          </a:r>
          <a:endParaRPr lang="en-US" dirty="0"/>
        </a:p>
      </dgm:t>
    </dgm:pt>
    <dgm:pt modelId="{60A7DCEC-63E8-4550-B272-D7467F9B9843}" type="parTrans" cxnId="{8E4D9490-F83B-48BB-A19F-B323BCFF59CB}">
      <dgm:prSet/>
      <dgm:spPr/>
      <dgm:t>
        <a:bodyPr/>
        <a:lstStyle/>
        <a:p>
          <a:endParaRPr lang="en-US"/>
        </a:p>
      </dgm:t>
    </dgm:pt>
    <dgm:pt modelId="{604038CF-0924-4AD7-92BA-C65015D76236}" type="sibTrans" cxnId="{8E4D9490-F83B-48BB-A19F-B323BCFF59CB}">
      <dgm:prSet/>
      <dgm:spPr/>
      <dgm:t>
        <a:bodyPr/>
        <a:lstStyle/>
        <a:p>
          <a:endParaRPr lang="en-US"/>
        </a:p>
      </dgm:t>
    </dgm:pt>
    <dgm:pt modelId="{0225E6BE-2405-44EC-8E32-2CD0F104104D}" type="pres">
      <dgm:prSet presAssocID="{7F988814-2A0F-478D-AF2C-3FABA9EF7011}" presName="diagram" presStyleCnt="0">
        <dgm:presLayoutVars>
          <dgm:dir/>
          <dgm:resizeHandles val="exact"/>
        </dgm:presLayoutVars>
      </dgm:prSet>
      <dgm:spPr/>
      <dgm:t>
        <a:bodyPr/>
        <a:lstStyle/>
        <a:p>
          <a:endParaRPr lang="en-US"/>
        </a:p>
      </dgm:t>
    </dgm:pt>
    <dgm:pt modelId="{68DC87CA-45E4-4AE4-9DF5-3751B5F9A245}" type="pres">
      <dgm:prSet presAssocID="{D600679D-E4AF-494D-8949-5BC89EA4A1D6}" presName="node" presStyleLbl="node1" presStyleIdx="0" presStyleCnt="11">
        <dgm:presLayoutVars>
          <dgm:bulletEnabled val="1"/>
        </dgm:presLayoutVars>
      </dgm:prSet>
      <dgm:spPr/>
      <dgm:t>
        <a:bodyPr/>
        <a:lstStyle/>
        <a:p>
          <a:endParaRPr lang="en-US"/>
        </a:p>
      </dgm:t>
    </dgm:pt>
    <dgm:pt modelId="{73924E58-0E8C-4745-9EBE-37E545FA0754}" type="pres">
      <dgm:prSet presAssocID="{4671DC8F-71B0-4CF1-B123-C3B24D53B2C2}" presName="sibTrans" presStyleCnt="0"/>
      <dgm:spPr/>
    </dgm:pt>
    <dgm:pt modelId="{41CF2B9F-10E0-49A4-9A70-5A15F798EC48}" type="pres">
      <dgm:prSet presAssocID="{943A2FAC-064C-49CB-9F5A-10019B3D64DF}" presName="node" presStyleLbl="node1" presStyleIdx="1" presStyleCnt="11">
        <dgm:presLayoutVars>
          <dgm:bulletEnabled val="1"/>
        </dgm:presLayoutVars>
      </dgm:prSet>
      <dgm:spPr/>
      <dgm:t>
        <a:bodyPr/>
        <a:lstStyle/>
        <a:p>
          <a:endParaRPr lang="en-US"/>
        </a:p>
      </dgm:t>
    </dgm:pt>
    <dgm:pt modelId="{A9806BA9-5A44-43B0-8848-523430746C97}" type="pres">
      <dgm:prSet presAssocID="{F447A742-DDBF-461F-9645-7AB70CCA4E15}" presName="sibTrans" presStyleCnt="0"/>
      <dgm:spPr/>
    </dgm:pt>
    <dgm:pt modelId="{108BABEE-07AB-4301-88B6-9DB971157C92}" type="pres">
      <dgm:prSet presAssocID="{F25CE78F-C6C6-414D-B88C-B0F2FF898758}" presName="node" presStyleLbl="node1" presStyleIdx="2" presStyleCnt="11">
        <dgm:presLayoutVars>
          <dgm:bulletEnabled val="1"/>
        </dgm:presLayoutVars>
      </dgm:prSet>
      <dgm:spPr/>
      <dgm:t>
        <a:bodyPr/>
        <a:lstStyle/>
        <a:p>
          <a:endParaRPr lang="en-US"/>
        </a:p>
      </dgm:t>
    </dgm:pt>
    <dgm:pt modelId="{FF90C89D-1DAA-431C-85B6-1384B922596D}" type="pres">
      <dgm:prSet presAssocID="{CD3B0402-9E70-4886-ABBE-24B2DF034ED4}" presName="sibTrans" presStyleCnt="0"/>
      <dgm:spPr/>
    </dgm:pt>
    <dgm:pt modelId="{3F0CC1AA-9867-49DA-B0B0-639925D4ABAE}" type="pres">
      <dgm:prSet presAssocID="{BBD4DF2B-F2FF-4673-93C1-BF104617CB80}" presName="node" presStyleLbl="node1" presStyleIdx="3" presStyleCnt="11">
        <dgm:presLayoutVars>
          <dgm:bulletEnabled val="1"/>
        </dgm:presLayoutVars>
      </dgm:prSet>
      <dgm:spPr/>
      <dgm:t>
        <a:bodyPr/>
        <a:lstStyle/>
        <a:p>
          <a:endParaRPr lang="en-US"/>
        </a:p>
      </dgm:t>
    </dgm:pt>
    <dgm:pt modelId="{C7E772AC-B42D-42CA-A674-F6A36D50E19B}" type="pres">
      <dgm:prSet presAssocID="{1684A08E-3326-4C3C-A333-8154AA85B107}" presName="sibTrans" presStyleCnt="0"/>
      <dgm:spPr/>
    </dgm:pt>
    <dgm:pt modelId="{7605F60F-61A9-4016-AC10-32D175D7C1BC}" type="pres">
      <dgm:prSet presAssocID="{25310337-67C2-41AB-9920-38A4E36926BA}" presName="node" presStyleLbl="node1" presStyleIdx="4" presStyleCnt="11">
        <dgm:presLayoutVars>
          <dgm:bulletEnabled val="1"/>
        </dgm:presLayoutVars>
      </dgm:prSet>
      <dgm:spPr/>
      <dgm:t>
        <a:bodyPr/>
        <a:lstStyle/>
        <a:p>
          <a:endParaRPr lang="en-US"/>
        </a:p>
      </dgm:t>
    </dgm:pt>
    <dgm:pt modelId="{5AEC723F-95AC-4E6E-AA0A-580F2B23A0F2}" type="pres">
      <dgm:prSet presAssocID="{B3EA2FF3-981D-446F-BFDA-B8B7103C3390}" presName="sibTrans" presStyleCnt="0"/>
      <dgm:spPr/>
    </dgm:pt>
    <dgm:pt modelId="{AE01731B-6AB7-4A00-9130-208FDF692C22}" type="pres">
      <dgm:prSet presAssocID="{0BDB761D-9376-4054-BA98-ECCDA581AFF4}" presName="node" presStyleLbl="node1" presStyleIdx="5" presStyleCnt="11">
        <dgm:presLayoutVars>
          <dgm:bulletEnabled val="1"/>
        </dgm:presLayoutVars>
      </dgm:prSet>
      <dgm:spPr/>
      <dgm:t>
        <a:bodyPr/>
        <a:lstStyle/>
        <a:p>
          <a:endParaRPr lang="en-US"/>
        </a:p>
      </dgm:t>
    </dgm:pt>
    <dgm:pt modelId="{E481574C-3752-4CBE-B2C8-3B223C832526}" type="pres">
      <dgm:prSet presAssocID="{F1E3F053-A308-4ED1-9F47-F09AF29CC654}" presName="sibTrans" presStyleCnt="0"/>
      <dgm:spPr/>
    </dgm:pt>
    <dgm:pt modelId="{93175366-96B6-442D-B527-87078517A627}" type="pres">
      <dgm:prSet presAssocID="{A047EF82-E445-41F5-AC35-BD79D32FADA7}" presName="node" presStyleLbl="node1" presStyleIdx="6" presStyleCnt="11">
        <dgm:presLayoutVars>
          <dgm:bulletEnabled val="1"/>
        </dgm:presLayoutVars>
      </dgm:prSet>
      <dgm:spPr/>
      <dgm:t>
        <a:bodyPr/>
        <a:lstStyle/>
        <a:p>
          <a:endParaRPr lang="en-US"/>
        </a:p>
      </dgm:t>
    </dgm:pt>
    <dgm:pt modelId="{0B330548-6DC5-4EFC-88BC-80D5348757D9}" type="pres">
      <dgm:prSet presAssocID="{40161F55-9CCB-40EC-918E-1ACDD97D27AD}" presName="sibTrans" presStyleCnt="0"/>
      <dgm:spPr/>
    </dgm:pt>
    <dgm:pt modelId="{63F382F7-CD15-4F95-901B-CFA8C0052809}" type="pres">
      <dgm:prSet presAssocID="{B358A6AC-A9C7-42EF-8305-481C9AF7417D}" presName="node" presStyleLbl="node1" presStyleIdx="7" presStyleCnt="11">
        <dgm:presLayoutVars>
          <dgm:bulletEnabled val="1"/>
        </dgm:presLayoutVars>
      </dgm:prSet>
      <dgm:spPr/>
      <dgm:t>
        <a:bodyPr/>
        <a:lstStyle/>
        <a:p>
          <a:endParaRPr lang="en-US"/>
        </a:p>
      </dgm:t>
    </dgm:pt>
    <dgm:pt modelId="{CE080DCA-2634-40A9-8D9A-3FA61B1215DC}" type="pres">
      <dgm:prSet presAssocID="{59B533AE-C026-41CE-A146-E1FC6B2A1A25}" presName="sibTrans" presStyleCnt="0"/>
      <dgm:spPr/>
    </dgm:pt>
    <dgm:pt modelId="{C7234D79-BBC7-4956-8F3C-4339D59A52B5}" type="pres">
      <dgm:prSet presAssocID="{E613BC95-BDBE-477A-9FBF-0412B0E07C29}" presName="node" presStyleLbl="node1" presStyleIdx="8" presStyleCnt="11">
        <dgm:presLayoutVars>
          <dgm:bulletEnabled val="1"/>
        </dgm:presLayoutVars>
      </dgm:prSet>
      <dgm:spPr/>
      <dgm:t>
        <a:bodyPr/>
        <a:lstStyle/>
        <a:p>
          <a:endParaRPr lang="en-US"/>
        </a:p>
      </dgm:t>
    </dgm:pt>
    <dgm:pt modelId="{8BC92245-65D6-4BB1-B894-25D6E1EAE2BE}" type="pres">
      <dgm:prSet presAssocID="{9571368F-42DB-4FA1-9374-02098E4B6D56}" presName="sibTrans" presStyleCnt="0"/>
      <dgm:spPr/>
    </dgm:pt>
    <dgm:pt modelId="{88277876-B85D-4B67-BE21-30C1EBC1B540}" type="pres">
      <dgm:prSet presAssocID="{93AE828F-11F8-4319-A065-8AA52A577775}" presName="node" presStyleLbl="node1" presStyleIdx="9" presStyleCnt="11">
        <dgm:presLayoutVars>
          <dgm:bulletEnabled val="1"/>
        </dgm:presLayoutVars>
      </dgm:prSet>
      <dgm:spPr/>
      <dgm:t>
        <a:bodyPr/>
        <a:lstStyle/>
        <a:p>
          <a:endParaRPr lang="en-US"/>
        </a:p>
      </dgm:t>
    </dgm:pt>
    <dgm:pt modelId="{52A5C1DF-2D7D-4208-92EE-3C7E2CE824DF}" type="pres">
      <dgm:prSet presAssocID="{41EEFBC5-FF62-462F-9C19-9E81C5C083B1}" presName="sibTrans" presStyleCnt="0"/>
      <dgm:spPr/>
    </dgm:pt>
    <dgm:pt modelId="{23AEA0CC-CA40-49D0-B9A4-843664574621}" type="pres">
      <dgm:prSet presAssocID="{ADDE958F-9547-4E34-B79A-2ADBFE17CFB7}" presName="node" presStyleLbl="node1" presStyleIdx="10" presStyleCnt="11">
        <dgm:presLayoutVars>
          <dgm:bulletEnabled val="1"/>
        </dgm:presLayoutVars>
      </dgm:prSet>
      <dgm:spPr/>
      <dgm:t>
        <a:bodyPr/>
        <a:lstStyle/>
        <a:p>
          <a:endParaRPr lang="en-US"/>
        </a:p>
      </dgm:t>
    </dgm:pt>
  </dgm:ptLst>
  <dgm:cxnLst>
    <dgm:cxn modelId="{9EA6EFAC-CBEF-4E55-A039-B0B019EE9C4F}" srcId="{7F988814-2A0F-478D-AF2C-3FABA9EF7011}" destId="{943A2FAC-064C-49CB-9F5A-10019B3D64DF}" srcOrd="1" destOrd="0" parTransId="{3B39D6DC-2B19-429D-8943-CC38CF1B4722}" sibTransId="{F447A742-DDBF-461F-9645-7AB70CCA4E15}"/>
    <dgm:cxn modelId="{E83E274A-7FB2-4A26-B8E7-DA6DBA57F3C6}" type="presOf" srcId="{BBD4DF2B-F2FF-4673-93C1-BF104617CB80}" destId="{3F0CC1AA-9867-49DA-B0B0-639925D4ABAE}" srcOrd="0" destOrd="0" presId="urn:microsoft.com/office/officeart/2005/8/layout/default#1"/>
    <dgm:cxn modelId="{5AD85DB7-7F69-4E78-A1A7-EDF8954783DB}" type="presOf" srcId="{A047EF82-E445-41F5-AC35-BD79D32FADA7}" destId="{93175366-96B6-442D-B527-87078517A627}" srcOrd="0" destOrd="0" presId="urn:microsoft.com/office/officeart/2005/8/layout/default#1"/>
    <dgm:cxn modelId="{5F1CA20B-169D-4F3F-B0E7-63622E9D79B2}" type="presOf" srcId="{7F988814-2A0F-478D-AF2C-3FABA9EF7011}" destId="{0225E6BE-2405-44EC-8E32-2CD0F104104D}" srcOrd="0" destOrd="0" presId="urn:microsoft.com/office/officeart/2005/8/layout/default#1"/>
    <dgm:cxn modelId="{5A2CC07A-E427-451C-A7AB-4EC9330D8807}" srcId="{7F988814-2A0F-478D-AF2C-3FABA9EF7011}" destId="{D600679D-E4AF-494D-8949-5BC89EA4A1D6}" srcOrd="0" destOrd="0" parTransId="{4B8D1C68-3672-4AF7-94E0-07091DBA468F}" sibTransId="{4671DC8F-71B0-4CF1-B123-C3B24D53B2C2}"/>
    <dgm:cxn modelId="{E368EAF5-11DB-463F-90ED-7FD257B43945}" type="presOf" srcId="{0BDB761D-9376-4054-BA98-ECCDA581AFF4}" destId="{AE01731B-6AB7-4A00-9130-208FDF692C22}" srcOrd="0" destOrd="0" presId="urn:microsoft.com/office/officeart/2005/8/layout/default#1"/>
    <dgm:cxn modelId="{577A0941-8ABE-467C-8008-28E2D204D4C7}" srcId="{7F988814-2A0F-478D-AF2C-3FABA9EF7011}" destId="{93AE828F-11F8-4319-A065-8AA52A577775}" srcOrd="9" destOrd="0" parTransId="{67DCD249-AC87-4302-9B49-1630B7932773}" sibTransId="{41EEFBC5-FF62-462F-9C19-9E81C5C083B1}"/>
    <dgm:cxn modelId="{5273473E-3B68-41F5-85A3-AF13FB9C53FF}" srcId="{7F988814-2A0F-478D-AF2C-3FABA9EF7011}" destId="{25310337-67C2-41AB-9920-38A4E36926BA}" srcOrd="4" destOrd="0" parTransId="{777241A3-C9D1-46A2-B1ED-D0B25359F6B8}" sibTransId="{B3EA2FF3-981D-446F-BFDA-B8B7103C3390}"/>
    <dgm:cxn modelId="{CAB428EE-1B65-4E34-ADF3-E054D1E07646}" type="presOf" srcId="{B358A6AC-A9C7-42EF-8305-481C9AF7417D}" destId="{63F382F7-CD15-4F95-901B-CFA8C0052809}" srcOrd="0" destOrd="0" presId="urn:microsoft.com/office/officeart/2005/8/layout/default#1"/>
    <dgm:cxn modelId="{0CC872AC-5C85-40F3-89DF-A8457930C228}" type="presOf" srcId="{F25CE78F-C6C6-414D-B88C-B0F2FF898758}" destId="{108BABEE-07AB-4301-88B6-9DB971157C92}" srcOrd="0" destOrd="0" presId="urn:microsoft.com/office/officeart/2005/8/layout/default#1"/>
    <dgm:cxn modelId="{3DDAF014-C4F7-4740-9287-FC5B52C31E76}" type="presOf" srcId="{943A2FAC-064C-49CB-9F5A-10019B3D64DF}" destId="{41CF2B9F-10E0-49A4-9A70-5A15F798EC48}" srcOrd="0" destOrd="0" presId="urn:microsoft.com/office/officeart/2005/8/layout/default#1"/>
    <dgm:cxn modelId="{2A559AD9-ADA1-4A61-9EEC-FBA20A276FB9}" type="presOf" srcId="{25310337-67C2-41AB-9920-38A4E36926BA}" destId="{7605F60F-61A9-4016-AC10-32D175D7C1BC}" srcOrd="0" destOrd="0" presId="urn:microsoft.com/office/officeart/2005/8/layout/default#1"/>
    <dgm:cxn modelId="{826DB403-596C-48BF-B7AC-7553A69F8819}" srcId="{7F988814-2A0F-478D-AF2C-3FABA9EF7011}" destId="{E613BC95-BDBE-477A-9FBF-0412B0E07C29}" srcOrd="8" destOrd="0" parTransId="{9D533B15-E346-4069-ACB1-A758125583E1}" sibTransId="{9571368F-42DB-4FA1-9374-02098E4B6D56}"/>
    <dgm:cxn modelId="{A068320F-D744-482B-A170-DF677A97AC89}" type="presOf" srcId="{D600679D-E4AF-494D-8949-5BC89EA4A1D6}" destId="{68DC87CA-45E4-4AE4-9DF5-3751B5F9A245}" srcOrd="0" destOrd="0" presId="urn:microsoft.com/office/officeart/2005/8/layout/default#1"/>
    <dgm:cxn modelId="{EFDB6A11-2FD2-442A-BE8F-EBD660E6C761}" type="presOf" srcId="{ADDE958F-9547-4E34-B79A-2ADBFE17CFB7}" destId="{23AEA0CC-CA40-49D0-B9A4-843664574621}" srcOrd="0" destOrd="0" presId="urn:microsoft.com/office/officeart/2005/8/layout/default#1"/>
    <dgm:cxn modelId="{2DDC1BA3-EA98-4FCA-BF98-2B33029B9979}" srcId="{7F988814-2A0F-478D-AF2C-3FABA9EF7011}" destId="{B358A6AC-A9C7-42EF-8305-481C9AF7417D}" srcOrd="7" destOrd="0" parTransId="{3DB44000-E289-44FD-874C-3EAF3D2992E7}" sibTransId="{59B533AE-C026-41CE-A146-E1FC6B2A1A25}"/>
    <dgm:cxn modelId="{9E9A5309-2CB3-4BDD-823B-39A321A8E1BD}" srcId="{7F988814-2A0F-478D-AF2C-3FABA9EF7011}" destId="{0BDB761D-9376-4054-BA98-ECCDA581AFF4}" srcOrd="5" destOrd="0" parTransId="{E8A9B222-6B09-419D-B1CE-6A3FC053157F}" sibTransId="{F1E3F053-A308-4ED1-9F47-F09AF29CC654}"/>
    <dgm:cxn modelId="{67946765-2D07-4801-912A-CD8E620A428A}" srcId="{7F988814-2A0F-478D-AF2C-3FABA9EF7011}" destId="{F25CE78F-C6C6-414D-B88C-B0F2FF898758}" srcOrd="2" destOrd="0" parTransId="{F02BB954-D447-491D-BEB6-5C11A7F5D212}" sibTransId="{CD3B0402-9E70-4886-ABBE-24B2DF034ED4}"/>
    <dgm:cxn modelId="{01502414-0BC6-44B0-82C8-A8DECF72C10A}" type="presOf" srcId="{93AE828F-11F8-4319-A065-8AA52A577775}" destId="{88277876-B85D-4B67-BE21-30C1EBC1B540}" srcOrd="0" destOrd="0" presId="urn:microsoft.com/office/officeart/2005/8/layout/default#1"/>
    <dgm:cxn modelId="{8E4D9490-F83B-48BB-A19F-B323BCFF59CB}" srcId="{7F988814-2A0F-478D-AF2C-3FABA9EF7011}" destId="{ADDE958F-9547-4E34-B79A-2ADBFE17CFB7}" srcOrd="10" destOrd="0" parTransId="{60A7DCEC-63E8-4550-B272-D7467F9B9843}" sibTransId="{604038CF-0924-4AD7-92BA-C65015D76236}"/>
    <dgm:cxn modelId="{5658F9F3-2E46-4F1A-BEDB-F53559D0B7B0}" srcId="{7F988814-2A0F-478D-AF2C-3FABA9EF7011}" destId="{BBD4DF2B-F2FF-4673-93C1-BF104617CB80}" srcOrd="3" destOrd="0" parTransId="{66115B38-59DA-4B6E-B4CC-6F54F5816D00}" sibTransId="{1684A08E-3326-4C3C-A333-8154AA85B107}"/>
    <dgm:cxn modelId="{2DF1D542-6618-44E0-9C3E-62FF6F0F35E8}" type="presOf" srcId="{E613BC95-BDBE-477A-9FBF-0412B0E07C29}" destId="{C7234D79-BBC7-4956-8F3C-4339D59A52B5}" srcOrd="0" destOrd="0" presId="urn:microsoft.com/office/officeart/2005/8/layout/default#1"/>
    <dgm:cxn modelId="{1CA949CF-5F7A-4B1B-ABCE-A829A4032ED5}" srcId="{7F988814-2A0F-478D-AF2C-3FABA9EF7011}" destId="{A047EF82-E445-41F5-AC35-BD79D32FADA7}" srcOrd="6" destOrd="0" parTransId="{1DE3A781-F1BE-4365-87BB-4EAE71552BBC}" sibTransId="{40161F55-9CCB-40EC-918E-1ACDD97D27AD}"/>
    <dgm:cxn modelId="{AA353196-9D31-45C9-9F66-C53231F2FF2D}" type="presParOf" srcId="{0225E6BE-2405-44EC-8E32-2CD0F104104D}" destId="{68DC87CA-45E4-4AE4-9DF5-3751B5F9A245}" srcOrd="0" destOrd="0" presId="urn:microsoft.com/office/officeart/2005/8/layout/default#1"/>
    <dgm:cxn modelId="{61C5E49B-992A-4C3D-AD5B-A33219A2A0C4}" type="presParOf" srcId="{0225E6BE-2405-44EC-8E32-2CD0F104104D}" destId="{73924E58-0E8C-4745-9EBE-37E545FA0754}" srcOrd="1" destOrd="0" presId="urn:microsoft.com/office/officeart/2005/8/layout/default#1"/>
    <dgm:cxn modelId="{C619621D-9E14-45CF-B2C1-697EFFBCC8CA}" type="presParOf" srcId="{0225E6BE-2405-44EC-8E32-2CD0F104104D}" destId="{41CF2B9F-10E0-49A4-9A70-5A15F798EC48}" srcOrd="2" destOrd="0" presId="urn:microsoft.com/office/officeart/2005/8/layout/default#1"/>
    <dgm:cxn modelId="{404326CF-78C8-40B4-92FC-802D2DB04348}" type="presParOf" srcId="{0225E6BE-2405-44EC-8E32-2CD0F104104D}" destId="{A9806BA9-5A44-43B0-8848-523430746C97}" srcOrd="3" destOrd="0" presId="urn:microsoft.com/office/officeart/2005/8/layout/default#1"/>
    <dgm:cxn modelId="{78714435-9FEE-462E-9A43-F4AC0E87A37B}" type="presParOf" srcId="{0225E6BE-2405-44EC-8E32-2CD0F104104D}" destId="{108BABEE-07AB-4301-88B6-9DB971157C92}" srcOrd="4" destOrd="0" presId="urn:microsoft.com/office/officeart/2005/8/layout/default#1"/>
    <dgm:cxn modelId="{5AD8EE35-9FFA-4FCC-971F-A2F80185F846}" type="presParOf" srcId="{0225E6BE-2405-44EC-8E32-2CD0F104104D}" destId="{FF90C89D-1DAA-431C-85B6-1384B922596D}" srcOrd="5" destOrd="0" presId="urn:microsoft.com/office/officeart/2005/8/layout/default#1"/>
    <dgm:cxn modelId="{70C74590-06AB-4710-9A88-26F8ECA54B97}" type="presParOf" srcId="{0225E6BE-2405-44EC-8E32-2CD0F104104D}" destId="{3F0CC1AA-9867-49DA-B0B0-639925D4ABAE}" srcOrd="6" destOrd="0" presId="urn:microsoft.com/office/officeart/2005/8/layout/default#1"/>
    <dgm:cxn modelId="{8A888898-F830-4271-AF0C-E60827E2D7CA}" type="presParOf" srcId="{0225E6BE-2405-44EC-8E32-2CD0F104104D}" destId="{C7E772AC-B42D-42CA-A674-F6A36D50E19B}" srcOrd="7" destOrd="0" presId="urn:microsoft.com/office/officeart/2005/8/layout/default#1"/>
    <dgm:cxn modelId="{C6A6B5C2-981C-4FAD-8142-053942D64759}" type="presParOf" srcId="{0225E6BE-2405-44EC-8E32-2CD0F104104D}" destId="{7605F60F-61A9-4016-AC10-32D175D7C1BC}" srcOrd="8" destOrd="0" presId="urn:microsoft.com/office/officeart/2005/8/layout/default#1"/>
    <dgm:cxn modelId="{6956135F-C78B-4819-BE52-7A96E0203225}" type="presParOf" srcId="{0225E6BE-2405-44EC-8E32-2CD0F104104D}" destId="{5AEC723F-95AC-4E6E-AA0A-580F2B23A0F2}" srcOrd="9" destOrd="0" presId="urn:microsoft.com/office/officeart/2005/8/layout/default#1"/>
    <dgm:cxn modelId="{4D631E40-C2F3-43DF-87C1-AC25AA555CC4}" type="presParOf" srcId="{0225E6BE-2405-44EC-8E32-2CD0F104104D}" destId="{AE01731B-6AB7-4A00-9130-208FDF692C22}" srcOrd="10" destOrd="0" presId="urn:microsoft.com/office/officeart/2005/8/layout/default#1"/>
    <dgm:cxn modelId="{CAF8A41F-1AB4-4D54-B92F-33FDEFA521AF}" type="presParOf" srcId="{0225E6BE-2405-44EC-8E32-2CD0F104104D}" destId="{E481574C-3752-4CBE-B2C8-3B223C832526}" srcOrd="11" destOrd="0" presId="urn:microsoft.com/office/officeart/2005/8/layout/default#1"/>
    <dgm:cxn modelId="{9A245D23-F7F7-496F-8A7E-07979BA184BE}" type="presParOf" srcId="{0225E6BE-2405-44EC-8E32-2CD0F104104D}" destId="{93175366-96B6-442D-B527-87078517A627}" srcOrd="12" destOrd="0" presId="urn:microsoft.com/office/officeart/2005/8/layout/default#1"/>
    <dgm:cxn modelId="{25705C7E-C00F-489F-B352-3138CD638F11}" type="presParOf" srcId="{0225E6BE-2405-44EC-8E32-2CD0F104104D}" destId="{0B330548-6DC5-4EFC-88BC-80D5348757D9}" srcOrd="13" destOrd="0" presId="urn:microsoft.com/office/officeart/2005/8/layout/default#1"/>
    <dgm:cxn modelId="{A922215C-1B1F-4D3E-B449-4DFF93B01A40}" type="presParOf" srcId="{0225E6BE-2405-44EC-8E32-2CD0F104104D}" destId="{63F382F7-CD15-4F95-901B-CFA8C0052809}" srcOrd="14" destOrd="0" presId="urn:microsoft.com/office/officeart/2005/8/layout/default#1"/>
    <dgm:cxn modelId="{81F1C3F4-2E04-4031-B273-1E6B483EF665}" type="presParOf" srcId="{0225E6BE-2405-44EC-8E32-2CD0F104104D}" destId="{CE080DCA-2634-40A9-8D9A-3FA61B1215DC}" srcOrd="15" destOrd="0" presId="urn:microsoft.com/office/officeart/2005/8/layout/default#1"/>
    <dgm:cxn modelId="{5B903E82-481E-45D2-A320-DDF900B542C2}" type="presParOf" srcId="{0225E6BE-2405-44EC-8E32-2CD0F104104D}" destId="{C7234D79-BBC7-4956-8F3C-4339D59A52B5}" srcOrd="16" destOrd="0" presId="urn:microsoft.com/office/officeart/2005/8/layout/default#1"/>
    <dgm:cxn modelId="{411024A2-E97F-46FA-A823-C443D0D95421}" type="presParOf" srcId="{0225E6BE-2405-44EC-8E32-2CD0F104104D}" destId="{8BC92245-65D6-4BB1-B894-25D6E1EAE2BE}" srcOrd="17" destOrd="0" presId="urn:microsoft.com/office/officeart/2005/8/layout/default#1"/>
    <dgm:cxn modelId="{AA977266-E194-4C09-9B62-68468A4644D3}" type="presParOf" srcId="{0225E6BE-2405-44EC-8E32-2CD0F104104D}" destId="{88277876-B85D-4B67-BE21-30C1EBC1B540}" srcOrd="18" destOrd="0" presId="urn:microsoft.com/office/officeart/2005/8/layout/default#1"/>
    <dgm:cxn modelId="{1678E4C4-2C4B-4D1B-BFDD-A16A0623DA54}" type="presParOf" srcId="{0225E6BE-2405-44EC-8E32-2CD0F104104D}" destId="{52A5C1DF-2D7D-4208-92EE-3C7E2CE824DF}" srcOrd="19" destOrd="0" presId="urn:microsoft.com/office/officeart/2005/8/layout/default#1"/>
    <dgm:cxn modelId="{15775004-8FAC-4D4A-B23E-E02EF700B29E}" type="presParOf" srcId="{0225E6BE-2405-44EC-8E32-2CD0F104104D}" destId="{23AEA0CC-CA40-49D0-B9A4-843664574621}" srcOrd="2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E964432-E982-4E47-95BB-D53C043376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D18110-484D-4056-ACD4-FEB96359D435}">
      <dgm:prSet/>
      <dgm:spPr/>
      <dgm:t>
        <a:bodyPr/>
        <a:lstStyle/>
        <a:p>
          <a:pPr rtl="0"/>
          <a:r>
            <a:rPr lang="mk-MK"/>
            <a:t>Превенцијата на трговијата со деца е најзначаен механизам за спречување, навремено откривање и интервенција за намалување на последиците кај децата. </a:t>
          </a:r>
          <a:endParaRPr lang="en-US"/>
        </a:p>
      </dgm:t>
    </dgm:pt>
    <dgm:pt modelId="{9D7207B1-729A-4C64-A794-D020E448B2AE}" type="parTrans" cxnId="{5932E8BB-0B7A-4A55-B364-DB1D41C12295}">
      <dgm:prSet/>
      <dgm:spPr/>
      <dgm:t>
        <a:bodyPr/>
        <a:lstStyle/>
        <a:p>
          <a:endParaRPr lang="en-US"/>
        </a:p>
      </dgm:t>
    </dgm:pt>
    <dgm:pt modelId="{DE14F265-F805-44DC-B76B-8D3FDB4C7D36}" type="sibTrans" cxnId="{5932E8BB-0B7A-4A55-B364-DB1D41C12295}">
      <dgm:prSet/>
      <dgm:spPr/>
      <dgm:t>
        <a:bodyPr/>
        <a:lstStyle/>
        <a:p>
          <a:endParaRPr lang="en-US"/>
        </a:p>
      </dgm:t>
    </dgm:pt>
    <dgm:pt modelId="{BA137517-0844-400D-82FD-5F767124E08F}">
      <dgm:prSet/>
      <dgm:spPr/>
      <dgm:t>
        <a:bodyPr/>
        <a:lstStyle/>
        <a:p>
          <a:pPr rtl="0"/>
          <a:r>
            <a:rPr lang="mk-MK" dirty="0"/>
            <a:t>Во превентивните активности треба да бидат вклучени наставниците, стручните соработници, учениците, директорот и родителите.</a:t>
          </a:r>
          <a:endParaRPr lang="en-US" dirty="0"/>
        </a:p>
      </dgm:t>
    </dgm:pt>
    <dgm:pt modelId="{F67435A9-1345-4D88-8530-53385A51DBA6}" type="parTrans" cxnId="{BDCEF39A-985C-4C78-8E02-CE764F83EAF6}">
      <dgm:prSet/>
      <dgm:spPr/>
      <dgm:t>
        <a:bodyPr/>
        <a:lstStyle/>
        <a:p>
          <a:endParaRPr lang="en-US"/>
        </a:p>
      </dgm:t>
    </dgm:pt>
    <dgm:pt modelId="{8597254F-6C73-4C9F-B653-2AA33F25279C}" type="sibTrans" cxnId="{BDCEF39A-985C-4C78-8E02-CE764F83EAF6}">
      <dgm:prSet/>
      <dgm:spPr/>
      <dgm:t>
        <a:bodyPr/>
        <a:lstStyle/>
        <a:p>
          <a:endParaRPr lang="en-US"/>
        </a:p>
      </dgm:t>
    </dgm:pt>
    <dgm:pt modelId="{B3C925A6-3DFA-4869-87D2-E443C69DA7F1}" type="pres">
      <dgm:prSet presAssocID="{0E964432-E982-4E47-95BB-D53C0433769F}" presName="linear" presStyleCnt="0">
        <dgm:presLayoutVars>
          <dgm:animLvl val="lvl"/>
          <dgm:resizeHandles val="exact"/>
        </dgm:presLayoutVars>
      </dgm:prSet>
      <dgm:spPr/>
      <dgm:t>
        <a:bodyPr/>
        <a:lstStyle/>
        <a:p>
          <a:endParaRPr lang="en-US"/>
        </a:p>
      </dgm:t>
    </dgm:pt>
    <dgm:pt modelId="{17598F1A-568D-4BEF-B75A-D9E606BB241B}" type="pres">
      <dgm:prSet presAssocID="{BCD18110-484D-4056-ACD4-FEB96359D435}" presName="parentText" presStyleLbl="node1" presStyleIdx="0" presStyleCnt="2">
        <dgm:presLayoutVars>
          <dgm:chMax val="0"/>
          <dgm:bulletEnabled val="1"/>
        </dgm:presLayoutVars>
      </dgm:prSet>
      <dgm:spPr/>
      <dgm:t>
        <a:bodyPr/>
        <a:lstStyle/>
        <a:p>
          <a:endParaRPr lang="en-US"/>
        </a:p>
      </dgm:t>
    </dgm:pt>
    <dgm:pt modelId="{A539F53A-B8DA-449E-9572-026984E5E5BB}" type="pres">
      <dgm:prSet presAssocID="{DE14F265-F805-44DC-B76B-8D3FDB4C7D36}" presName="spacer" presStyleCnt="0"/>
      <dgm:spPr/>
    </dgm:pt>
    <dgm:pt modelId="{39D5D217-2365-45C7-A28E-BFB42B84EDFE}" type="pres">
      <dgm:prSet presAssocID="{BA137517-0844-400D-82FD-5F767124E08F}" presName="parentText" presStyleLbl="node1" presStyleIdx="1" presStyleCnt="2">
        <dgm:presLayoutVars>
          <dgm:chMax val="0"/>
          <dgm:bulletEnabled val="1"/>
        </dgm:presLayoutVars>
      </dgm:prSet>
      <dgm:spPr/>
      <dgm:t>
        <a:bodyPr/>
        <a:lstStyle/>
        <a:p>
          <a:endParaRPr lang="en-US"/>
        </a:p>
      </dgm:t>
    </dgm:pt>
  </dgm:ptLst>
  <dgm:cxnLst>
    <dgm:cxn modelId="{5932E8BB-0B7A-4A55-B364-DB1D41C12295}" srcId="{0E964432-E982-4E47-95BB-D53C0433769F}" destId="{BCD18110-484D-4056-ACD4-FEB96359D435}" srcOrd="0" destOrd="0" parTransId="{9D7207B1-729A-4C64-A794-D020E448B2AE}" sibTransId="{DE14F265-F805-44DC-B76B-8D3FDB4C7D36}"/>
    <dgm:cxn modelId="{E9761012-16B2-470C-8F21-4ACED40CEEFA}" type="presOf" srcId="{BA137517-0844-400D-82FD-5F767124E08F}" destId="{39D5D217-2365-45C7-A28E-BFB42B84EDFE}" srcOrd="0" destOrd="0" presId="urn:microsoft.com/office/officeart/2005/8/layout/vList2"/>
    <dgm:cxn modelId="{17AF873A-D744-4F6A-AC05-20AFE8433015}" type="presOf" srcId="{0E964432-E982-4E47-95BB-D53C0433769F}" destId="{B3C925A6-3DFA-4869-87D2-E443C69DA7F1}" srcOrd="0" destOrd="0" presId="urn:microsoft.com/office/officeart/2005/8/layout/vList2"/>
    <dgm:cxn modelId="{93D929B6-32CF-4BD4-8E29-2025CF2D4079}" type="presOf" srcId="{BCD18110-484D-4056-ACD4-FEB96359D435}" destId="{17598F1A-568D-4BEF-B75A-D9E606BB241B}" srcOrd="0" destOrd="0" presId="urn:microsoft.com/office/officeart/2005/8/layout/vList2"/>
    <dgm:cxn modelId="{BDCEF39A-985C-4C78-8E02-CE764F83EAF6}" srcId="{0E964432-E982-4E47-95BB-D53C0433769F}" destId="{BA137517-0844-400D-82FD-5F767124E08F}" srcOrd="1" destOrd="0" parTransId="{F67435A9-1345-4D88-8530-53385A51DBA6}" sibTransId="{8597254F-6C73-4C9F-B653-2AA33F25279C}"/>
    <dgm:cxn modelId="{346A5BE5-C028-43A6-9D8D-63D8551CE657}" type="presParOf" srcId="{B3C925A6-3DFA-4869-87D2-E443C69DA7F1}" destId="{17598F1A-568D-4BEF-B75A-D9E606BB241B}" srcOrd="0" destOrd="0" presId="urn:microsoft.com/office/officeart/2005/8/layout/vList2"/>
    <dgm:cxn modelId="{5559B30E-BD03-4130-A0C1-5E1BEA7AC16D}" type="presParOf" srcId="{B3C925A6-3DFA-4869-87D2-E443C69DA7F1}" destId="{A539F53A-B8DA-449E-9572-026984E5E5BB}" srcOrd="1" destOrd="0" presId="urn:microsoft.com/office/officeart/2005/8/layout/vList2"/>
    <dgm:cxn modelId="{E595A55D-B71C-48B3-804E-7CB014A8E55B}" type="presParOf" srcId="{B3C925A6-3DFA-4869-87D2-E443C69DA7F1}" destId="{39D5D217-2365-45C7-A28E-BFB42B84EDFE}"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3282634-ECA1-4D3C-94CD-BA34924F11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B14858-66AD-45B6-84CF-2B234A2A7DEA}">
      <dgm:prSet/>
      <dgm:spPr/>
      <dgm:t>
        <a:bodyPr/>
        <a:lstStyle/>
        <a:p>
          <a:pPr rtl="0"/>
          <a:r>
            <a:rPr lang="mk-MK"/>
            <a:t>Во училиштето превенцијата се спроведува на три нивоа: </a:t>
          </a:r>
          <a:endParaRPr lang="en-US"/>
        </a:p>
      </dgm:t>
    </dgm:pt>
    <dgm:pt modelId="{C97B920E-CC54-4CF2-AEE5-C579756AB32B}" type="parTrans" cxnId="{2D9A0F84-61D5-4BA2-AA4C-2EC2D9B3742C}">
      <dgm:prSet/>
      <dgm:spPr/>
      <dgm:t>
        <a:bodyPr/>
        <a:lstStyle/>
        <a:p>
          <a:endParaRPr lang="en-US"/>
        </a:p>
      </dgm:t>
    </dgm:pt>
    <dgm:pt modelId="{B676DA88-D5CA-4079-AD75-1051E77082EA}" type="sibTrans" cxnId="{2D9A0F84-61D5-4BA2-AA4C-2EC2D9B3742C}">
      <dgm:prSet/>
      <dgm:spPr/>
      <dgm:t>
        <a:bodyPr/>
        <a:lstStyle/>
        <a:p>
          <a:endParaRPr lang="en-US"/>
        </a:p>
      </dgm:t>
    </dgm:pt>
    <dgm:pt modelId="{05AF2CED-CB79-4798-8FB9-2EE633C72A2B}">
      <dgm:prSet/>
      <dgm:spPr/>
      <dgm:t>
        <a:bodyPr/>
        <a:lstStyle/>
        <a:p>
          <a:pPr rtl="0"/>
          <a:r>
            <a:rPr lang="mk-MK" dirty="0"/>
            <a:t>Примарна</a:t>
          </a:r>
          <a:endParaRPr lang="en-US" dirty="0"/>
        </a:p>
      </dgm:t>
    </dgm:pt>
    <dgm:pt modelId="{76D73096-0AF0-4F90-9C4E-4CF5098403FA}" type="parTrans" cxnId="{1F3C649B-E377-48B0-9A58-BF741DC4EB4A}">
      <dgm:prSet/>
      <dgm:spPr/>
      <dgm:t>
        <a:bodyPr/>
        <a:lstStyle/>
        <a:p>
          <a:endParaRPr lang="en-US"/>
        </a:p>
      </dgm:t>
    </dgm:pt>
    <dgm:pt modelId="{28B298E9-2DA8-4164-8596-00D01034D001}" type="sibTrans" cxnId="{1F3C649B-E377-48B0-9A58-BF741DC4EB4A}">
      <dgm:prSet/>
      <dgm:spPr/>
      <dgm:t>
        <a:bodyPr/>
        <a:lstStyle/>
        <a:p>
          <a:endParaRPr lang="en-US"/>
        </a:p>
      </dgm:t>
    </dgm:pt>
    <dgm:pt modelId="{625E562F-F555-467E-8D91-A79E5052D6F5}">
      <dgm:prSet/>
      <dgm:spPr/>
      <dgm:t>
        <a:bodyPr/>
        <a:lstStyle/>
        <a:p>
          <a:pPr rtl="0"/>
          <a:r>
            <a:rPr lang="mk-MK"/>
            <a:t>Секундарна - интервенција</a:t>
          </a:r>
          <a:endParaRPr lang="en-US"/>
        </a:p>
      </dgm:t>
    </dgm:pt>
    <dgm:pt modelId="{33F27CAA-272E-49E5-B5C2-C0C984B02EBD}" type="parTrans" cxnId="{0202E7B9-0261-4AD3-A11B-88BE922949A2}">
      <dgm:prSet/>
      <dgm:spPr/>
      <dgm:t>
        <a:bodyPr/>
        <a:lstStyle/>
        <a:p>
          <a:endParaRPr lang="en-US"/>
        </a:p>
      </dgm:t>
    </dgm:pt>
    <dgm:pt modelId="{BB2D9710-32FC-445B-98A2-9A96E1594B4F}" type="sibTrans" cxnId="{0202E7B9-0261-4AD3-A11B-88BE922949A2}">
      <dgm:prSet/>
      <dgm:spPr/>
      <dgm:t>
        <a:bodyPr/>
        <a:lstStyle/>
        <a:p>
          <a:endParaRPr lang="en-US"/>
        </a:p>
      </dgm:t>
    </dgm:pt>
    <dgm:pt modelId="{58286587-B8E1-4921-B7F4-721A47875794}">
      <dgm:prSet/>
      <dgm:spPr/>
      <dgm:t>
        <a:bodyPr/>
        <a:lstStyle/>
        <a:p>
          <a:pPr rtl="0"/>
          <a:r>
            <a:rPr lang="mk-MK" dirty="0"/>
            <a:t>Терцијарна превенција/ресоцијализација</a:t>
          </a:r>
          <a:endParaRPr lang="en-US" dirty="0"/>
        </a:p>
      </dgm:t>
    </dgm:pt>
    <dgm:pt modelId="{D293F0DB-8E30-487F-BD4A-A32AF63F8A23}" type="parTrans" cxnId="{BBA9D9BB-8459-4623-B079-AEA148CA07D1}">
      <dgm:prSet/>
      <dgm:spPr/>
      <dgm:t>
        <a:bodyPr/>
        <a:lstStyle/>
        <a:p>
          <a:endParaRPr lang="en-US"/>
        </a:p>
      </dgm:t>
    </dgm:pt>
    <dgm:pt modelId="{B4DD73F7-5E8B-4E3E-89A2-6A73BF783D9A}" type="sibTrans" cxnId="{BBA9D9BB-8459-4623-B079-AEA148CA07D1}">
      <dgm:prSet/>
      <dgm:spPr/>
      <dgm:t>
        <a:bodyPr/>
        <a:lstStyle/>
        <a:p>
          <a:endParaRPr lang="en-US"/>
        </a:p>
      </dgm:t>
    </dgm:pt>
    <dgm:pt modelId="{E951C208-A442-4809-B102-D5051462461C}">
      <dgm:prSet/>
      <dgm:spPr/>
      <dgm:t>
        <a:bodyPr/>
        <a:lstStyle/>
        <a:p>
          <a:pPr rtl="0"/>
          <a:r>
            <a:rPr lang="mk-MK"/>
            <a:t>Особено значајно е првото ниво - </a:t>
          </a:r>
          <a:r>
            <a:rPr lang="mk-MK" b="1" i="1"/>
            <a:t>примарната превенција</a:t>
          </a:r>
          <a:r>
            <a:rPr lang="mk-MK" b="1"/>
            <a:t>, </a:t>
          </a:r>
          <a:r>
            <a:rPr lang="mk-MK"/>
            <a:t>која подразбира активности за спречување на појавата на трговија со деца.</a:t>
          </a:r>
          <a:endParaRPr lang="en-US"/>
        </a:p>
      </dgm:t>
    </dgm:pt>
    <dgm:pt modelId="{AE2A1CB4-F704-48FC-A6CD-AACFD00139EB}" type="parTrans" cxnId="{D0A9A26A-B47E-4019-9406-50D92DFD6C50}">
      <dgm:prSet/>
      <dgm:spPr/>
      <dgm:t>
        <a:bodyPr/>
        <a:lstStyle/>
        <a:p>
          <a:endParaRPr lang="en-US"/>
        </a:p>
      </dgm:t>
    </dgm:pt>
    <dgm:pt modelId="{D0ADCEA6-58D3-4C43-9B53-37E460CE9F58}" type="sibTrans" cxnId="{D0A9A26A-B47E-4019-9406-50D92DFD6C50}">
      <dgm:prSet/>
      <dgm:spPr/>
      <dgm:t>
        <a:bodyPr/>
        <a:lstStyle/>
        <a:p>
          <a:endParaRPr lang="en-US"/>
        </a:p>
      </dgm:t>
    </dgm:pt>
    <dgm:pt modelId="{34F7D6F6-212B-413C-9DB0-92AA51C2E0FC}" type="pres">
      <dgm:prSet presAssocID="{D3282634-ECA1-4D3C-94CD-BA34924F1186}" presName="linear" presStyleCnt="0">
        <dgm:presLayoutVars>
          <dgm:animLvl val="lvl"/>
          <dgm:resizeHandles val="exact"/>
        </dgm:presLayoutVars>
      </dgm:prSet>
      <dgm:spPr/>
      <dgm:t>
        <a:bodyPr/>
        <a:lstStyle/>
        <a:p>
          <a:endParaRPr lang="en-US"/>
        </a:p>
      </dgm:t>
    </dgm:pt>
    <dgm:pt modelId="{8A3EBC14-6812-4D56-9BF3-B4582F459E9F}" type="pres">
      <dgm:prSet presAssocID="{2EB14858-66AD-45B6-84CF-2B234A2A7DEA}" presName="parentText" presStyleLbl="node1" presStyleIdx="0" presStyleCnt="5">
        <dgm:presLayoutVars>
          <dgm:chMax val="0"/>
          <dgm:bulletEnabled val="1"/>
        </dgm:presLayoutVars>
      </dgm:prSet>
      <dgm:spPr/>
      <dgm:t>
        <a:bodyPr/>
        <a:lstStyle/>
        <a:p>
          <a:endParaRPr lang="en-US"/>
        </a:p>
      </dgm:t>
    </dgm:pt>
    <dgm:pt modelId="{85B4FDE0-5827-4AF7-9A2A-F1F16817F88B}" type="pres">
      <dgm:prSet presAssocID="{B676DA88-D5CA-4079-AD75-1051E77082EA}" presName="spacer" presStyleCnt="0"/>
      <dgm:spPr/>
    </dgm:pt>
    <dgm:pt modelId="{695F6BB1-07FB-4DE9-886F-C4382AE5833A}" type="pres">
      <dgm:prSet presAssocID="{05AF2CED-CB79-4798-8FB9-2EE633C72A2B}" presName="parentText" presStyleLbl="node1" presStyleIdx="1" presStyleCnt="5">
        <dgm:presLayoutVars>
          <dgm:chMax val="0"/>
          <dgm:bulletEnabled val="1"/>
        </dgm:presLayoutVars>
      </dgm:prSet>
      <dgm:spPr/>
      <dgm:t>
        <a:bodyPr/>
        <a:lstStyle/>
        <a:p>
          <a:endParaRPr lang="en-US"/>
        </a:p>
      </dgm:t>
    </dgm:pt>
    <dgm:pt modelId="{BD5175AE-4483-4005-BB91-E9BC62FF9D31}" type="pres">
      <dgm:prSet presAssocID="{28B298E9-2DA8-4164-8596-00D01034D001}" presName="spacer" presStyleCnt="0"/>
      <dgm:spPr/>
    </dgm:pt>
    <dgm:pt modelId="{5FE6DE3D-D44D-4CD9-BF53-7F11AC669E80}" type="pres">
      <dgm:prSet presAssocID="{625E562F-F555-467E-8D91-A79E5052D6F5}" presName="parentText" presStyleLbl="node1" presStyleIdx="2" presStyleCnt="5">
        <dgm:presLayoutVars>
          <dgm:chMax val="0"/>
          <dgm:bulletEnabled val="1"/>
        </dgm:presLayoutVars>
      </dgm:prSet>
      <dgm:spPr/>
      <dgm:t>
        <a:bodyPr/>
        <a:lstStyle/>
        <a:p>
          <a:endParaRPr lang="en-US"/>
        </a:p>
      </dgm:t>
    </dgm:pt>
    <dgm:pt modelId="{3E8A7CE4-1096-46B3-9895-C05E9413896C}" type="pres">
      <dgm:prSet presAssocID="{BB2D9710-32FC-445B-98A2-9A96E1594B4F}" presName="spacer" presStyleCnt="0"/>
      <dgm:spPr/>
    </dgm:pt>
    <dgm:pt modelId="{74419CE3-4695-44E0-9488-3A95A375B09B}" type="pres">
      <dgm:prSet presAssocID="{58286587-B8E1-4921-B7F4-721A47875794}" presName="parentText" presStyleLbl="node1" presStyleIdx="3" presStyleCnt="5">
        <dgm:presLayoutVars>
          <dgm:chMax val="0"/>
          <dgm:bulletEnabled val="1"/>
        </dgm:presLayoutVars>
      </dgm:prSet>
      <dgm:spPr/>
      <dgm:t>
        <a:bodyPr/>
        <a:lstStyle/>
        <a:p>
          <a:endParaRPr lang="en-US"/>
        </a:p>
      </dgm:t>
    </dgm:pt>
    <dgm:pt modelId="{2E49835F-1CE5-41CF-8E11-EE78C0C5C5F7}" type="pres">
      <dgm:prSet presAssocID="{B4DD73F7-5E8B-4E3E-89A2-6A73BF783D9A}" presName="spacer" presStyleCnt="0"/>
      <dgm:spPr/>
    </dgm:pt>
    <dgm:pt modelId="{251118AA-15F1-4BF3-B58C-4C3FD0759160}" type="pres">
      <dgm:prSet presAssocID="{E951C208-A442-4809-B102-D5051462461C}" presName="parentText" presStyleLbl="node1" presStyleIdx="4" presStyleCnt="5">
        <dgm:presLayoutVars>
          <dgm:chMax val="0"/>
          <dgm:bulletEnabled val="1"/>
        </dgm:presLayoutVars>
      </dgm:prSet>
      <dgm:spPr/>
      <dgm:t>
        <a:bodyPr/>
        <a:lstStyle/>
        <a:p>
          <a:endParaRPr lang="en-US"/>
        </a:p>
      </dgm:t>
    </dgm:pt>
  </dgm:ptLst>
  <dgm:cxnLst>
    <dgm:cxn modelId="{6D1C9BCC-B651-4D24-910C-661AEC62DD44}" type="presOf" srcId="{E951C208-A442-4809-B102-D5051462461C}" destId="{251118AA-15F1-4BF3-B58C-4C3FD0759160}" srcOrd="0" destOrd="0" presId="urn:microsoft.com/office/officeart/2005/8/layout/vList2"/>
    <dgm:cxn modelId="{D0A9A26A-B47E-4019-9406-50D92DFD6C50}" srcId="{D3282634-ECA1-4D3C-94CD-BA34924F1186}" destId="{E951C208-A442-4809-B102-D5051462461C}" srcOrd="4" destOrd="0" parTransId="{AE2A1CB4-F704-48FC-A6CD-AACFD00139EB}" sibTransId="{D0ADCEA6-58D3-4C43-9B53-37E460CE9F58}"/>
    <dgm:cxn modelId="{BBA9D9BB-8459-4623-B079-AEA148CA07D1}" srcId="{D3282634-ECA1-4D3C-94CD-BA34924F1186}" destId="{58286587-B8E1-4921-B7F4-721A47875794}" srcOrd="3" destOrd="0" parTransId="{D293F0DB-8E30-487F-BD4A-A32AF63F8A23}" sibTransId="{B4DD73F7-5E8B-4E3E-89A2-6A73BF783D9A}"/>
    <dgm:cxn modelId="{2AE1AA9B-01A0-444F-BAF4-CD24A1B0BDB9}" type="presOf" srcId="{625E562F-F555-467E-8D91-A79E5052D6F5}" destId="{5FE6DE3D-D44D-4CD9-BF53-7F11AC669E80}" srcOrd="0" destOrd="0" presId="urn:microsoft.com/office/officeart/2005/8/layout/vList2"/>
    <dgm:cxn modelId="{0202E7B9-0261-4AD3-A11B-88BE922949A2}" srcId="{D3282634-ECA1-4D3C-94CD-BA34924F1186}" destId="{625E562F-F555-467E-8D91-A79E5052D6F5}" srcOrd="2" destOrd="0" parTransId="{33F27CAA-272E-49E5-B5C2-C0C984B02EBD}" sibTransId="{BB2D9710-32FC-445B-98A2-9A96E1594B4F}"/>
    <dgm:cxn modelId="{990826FA-93F4-4CE6-821B-DFF0A17B3E17}" type="presOf" srcId="{05AF2CED-CB79-4798-8FB9-2EE633C72A2B}" destId="{695F6BB1-07FB-4DE9-886F-C4382AE5833A}" srcOrd="0" destOrd="0" presId="urn:microsoft.com/office/officeart/2005/8/layout/vList2"/>
    <dgm:cxn modelId="{04510C26-9E29-4415-9C7B-B77B3E6D534F}" type="presOf" srcId="{D3282634-ECA1-4D3C-94CD-BA34924F1186}" destId="{34F7D6F6-212B-413C-9DB0-92AA51C2E0FC}" srcOrd="0" destOrd="0" presId="urn:microsoft.com/office/officeart/2005/8/layout/vList2"/>
    <dgm:cxn modelId="{273805A8-0D80-41AF-A1A8-A7855637D429}" type="presOf" srcId="{58286587-B8E1-4921-B7F4-721A47875794}" destId="{74419CE3-4695-44E0-9488-3A95A375B09B}" srcOrd="0" destOrd="0" presId="urn:microsoft.com/office/officeart/2005/8/layout/vList2"/>
    <dgm:cxn modelId="{1F3C649B-E377-48B0-9A58-BF741DC4EB4A}" srcId="{D3282634-ECA1-4D3C-94CD-BA34924F1186}" destId="{05AF2CED-CB79-4798-8FB9-2EE633C72A2B}" srcOrd="1" destOrd="0" parTransId="{76D73096-0AF0-4F90-9C4E-4CF5098403FA}" sibTransId="{28B298E9-2DA8-4164-8596-00D01034D001}"/>
    <dgm:cxn modelId="{2D9A0F84-61D5-4BA2-AA4C-2EC2D9B3742C}" srcId="{D3282634-ECA1-4D3C-94CD-BA34924F1186}" destId="{2EB14858-66AD-45B6-84CF-2B234A2A7DEA}" srcOrd="0" destOrd="0" parTransId="{C97B920E-CC54-4CF2-AEE5-C579756AB32B}" sibTransId="{B676DA88-D5CA-4079-AD75-1051E77082EA}"/>
    <dgm:cxn modelId="{9A412C87-B6ED-48F6-9913-3B34E5A227E7}" type="presOf" srcId="{2EB14858-66AD-45B6-84CF-2B234A2A7DEA}" destId="{8A3EBC14-6812-4D56-9BF3-B4582F459E9F}" srcOrd="0" destOrd="0" presId="urn:microsoft.com/office/officeart/2005/8/layout/vList2"/>
    <dgm:cxn modelId="{520B82C9-0D88-42B8-8AC8-4BD24C597B18}" type="presParOf" srcId="{34F7D6F6-212B-413C-9DB0-92AA51C2E0FC}" destId="{8A3EBC14-6812-4D56-9BF3-B4582F459E9F}" srcOrd="0" destOrd="0" presId="urn:microsoft.com/office/officeart/2005/8/layout/vList2"/>
    <dgm:cxn modelId="{287574E8-08E0-454D-9D04-2AA0B401DBB0}" type="presParOf" srcId="{34F7D6F6-212B-413C-9DB0-92AA51C2E0FC}" destId="{85B4FDE0-5827-4AF7-9A2A-F1F16817F88B}" srcOrd="1" destOrd="0" presId="urn:microsoft.com/office/officeart/2005/8/layout/vList2"/>
    <dgm:cxn modelId="{2C542D01-89F9-43AC-8E66-0054A7ECA4CD}" type="presParOf" srcId="{34F7D6F6-212B-413C-9DB0-92AA51C2E0FC}" destId="{695F6BB1-07FB-4DE9-886F-C4382AE5833A}" srcOrd="2" destOrd="0" presId="urn:microsoft.com/office/officeart/2005/8/layout/vList2"/>
    <dgm:cxn modelId="{040AECDB-EB1C-46BD-9028-455A5A0A640B}" type="presParOf" srcId="{34F7D6F6-212B-413C-9DB0-92AA51C2E0FC}" destId="{BD5175AE-4483-4005-BB91-E9BC62FF9D31}" srcOrd="3" destOrd="0" presId="urn:microsoft.com/office/officeart/2005/8/layout/vList2"/>
    <dgm:cxn modelId="{8EF82CA4-B4E4-4EA2-8030-243BB2C4574B}" type="presParOf" srcId="{34F7D6F6-212B-413C-9DB0-92AA51C2E0FC}" destId="{5FE6DE3D-D44D-4CD9-BF53-7F11AC669E80}" srcOrd="4" destOrd="0" presId="urn:microsoft.com/office/officeart/2005/8/layout/vList2"/>
    <dgm:cxn modelId="{02A3B6BC-5C1E-483C-8EE7-8EF49847C9CF}" type="presParOf" srcId="{34F7D6F6-212B-413C-9DB0-92AA51C2E0FC}" destId="{3E8A7CE4-1096-46B3-9895-C05E9413896C}" srcOrd="5" destOrd="0" presId="urn:microsoft.com/office/officeart/2005/8/layout/vList2"/>
    <dgm:cxn modelId="{C1CB8870-E05B-4EC2-AB81-50153B0D5581}" type="presParOf" srcId="{34F7D6F6-212B-413C-9DB0-92AA51C2E0FC}" destId="{74419CE3-4695-44E0-9488-3A95A375B09B}" srcOrd="6" destOrd="0" presId="urn:microsoft.com/office/officeart/2005/8/layout/vList2"/>
    <dgm:cxn modelId="{C0E62459-506D-48F1-A09D-945571D9D98C}" type="presParOf" srcId="{34F7D6F6-212B-413C-9DB0-92AA51C2E0FC}" destId="{2E49835F-1CE5-41CF-8E11-EE78C0C5C5F7}" srcOrd="7" destOrd="0" presId="urn:microsoft.com/office/officeart/2005/8/layout/vList2"/>
    <dgm:cxn modelId="{B96DA52D-2E4B-41F5-9E79-430D0EFD48C1}" type="presParOf" srcId="{34F7D6F6-212B-413C-9DB0-92AA51C2E0FC}" destId="{251118AA-15F1-4BF3-B58C-4C3FD0759160}"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E88D528-D052-47AE-B43E-F7E0BD2685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96436C-B4AB-4002-BA34-0246C44A4042}">
      <dgm:prSet/>
      <dgm:spPr/>
      <dgm:t>
        <a:bodyPr/>
        <a:lstStyle/>
        <a:p>
          <a:pPr rtl="0"/>
          <a:r>
            <a:rPr lang="mk-MK" dirty="0"/>
            <a:t>Второто ниво е </a:t>
          </a:r>
          <a:r>
            <a:rPr lang="mk-MK" b="1" i="1" dirty="0"/>
            <a:t>секундарната превенција,</a:t>
          </a:r>
          <a:r>
            <a:rPr lang="mk-MK" b="1" dirty="0"/>
            <a:t> </a:t>
          </a:r>
          <a:r>
            <a:rPr lang="mk-MK" dirty="0"/>
            <a:t>активности кои се преземаат од кога ќе бидат откриени првите знаци/индикатори за можна трговија со луѓе.</a:t>
          </a:r>
          <a:endParaRPr lang="en-US" dirty="0"/>
        </a:p>
      </dgm:t>
    </dgm:pt>
    <dgm:pt modelId="{D840BEE4-1AAA-43C9-B23D-B73331A5F11C}" type="parTrans" cxnId="{2A441B3D-A97D-44A3-A0E5-0B5F7C28B872}">
      <dgm:prSet/>
      <dgm:spPr/>
      <dgm:t>
        <a:bodyPr/>
        <a:lstStyle/>
        <a:p>
          <a:endParaRPr lang="en-US"/>
        </a:p>
      </dgm:t>
    </dgm:pt>
    <dgm:pt modelId="{8CB11B15-9D91-46FE-8098-192D614F3A77}" type="sibTrans" cxnId="{2A441B3D-A97D-44A3-A0E5-0B5F7C28B872}">
      <dgm:prSet/>
      <dgm:spPr/>
      <dgm:t>
        <a:bodyPr/>
        <a:lstStyle/>
        <a:p>
          <a:endParaRPr lang="en-US"/>
        </a:p>
      </dgm:t>
    </dgm:pt>
    <dgm:pt modelId="{A5F272E4-87F5-4938-9380-69BC42921841}">
      <dgm:prSet/>
      <dgm:spPr/>
      <dgm:t>
        <a:bodyPr/>
        <a:lstStyle/>
        <a:p>
          <a:pPr rtl="0"/>
          <a:r>
            <a:rPr lang="mk-MK"/>
            <a:t>Основна активност во рамките на секундарната превенција е </a:t>
          </a:r>
          <a:r>
            <a:rPr lang="mk-MK" b="1" i="1"/>
            <a:t>интервенцијата</a:t>
          </a:r>
          <a:r>
            <a:rPr lang="mk-MK"/>
            <a:t>, односно препраќање на случајот до надлежната институција Центар за социјална работа или полиција, за конечна идентификација – дали се работи за трговија со луѓе или не.</a:t>
          </a:r>
          <a:endParaRPr lang="en-US"/>
        </a:p>
      </dgm:t>
    </dgm:pt>
    <dgm:pt modelId="{99828070-391D-4694-A99D-D746DC8C5A97}" type="parTrans" cxnId="{C8964D4F-A9D6-48E1-ADE2-EE7932723799}">
      <dgm:prSet/>
      <dgm:spPr/>
      <dgm:t>
        <a:bodyPr/>
        <a:lstStyle/>
        <a:p>
          <a:endParaRPr lang="en-US"/>
        </a:p>
      </dgm:t>
    </dgm:pt>
    <dgm:pt modelId="{15F8E7CC-B4B3-42D5-A3E9-CBB4BA9ED1D7}" type="sibTrans" cxnId="{C8964D4F-A9D6-48E1-ADE2-EE7932723799}">
      <dgm:prSet/>
      <dgm:spPr/>
      <dgm:t>
        <a:bodyPr/>
        <a:lstStyle/>
        <a:p>
          <a:endParaRPr lang="en-US"/>
        </a:p>
      </dgm:t>
    </dgm:pt>
    <dgm:pt modelId="{19531C98-6BBB-4360-82CA-61F9AEA45758}" type="pres">
      <dgm:prSet presAssocID="{0E88D528-D052-47AE-B43E-F7E0BD268508}" presName="linear" presStyleCnt="0">
        <dgm:presLayoutVars>
          <dgm:animLvl val="lvl"/>
          <dgm:resizeHandles val="exact"/>
        </dgm:presLayoutVars>
      </dgm:prSet>
      <dgm:spPr/>
      <dgm:t>
        <a:bodyPr/>
        <a:lstStyle/>
        <a:p>
          <a:endParaRPr lang="en-US"/>
        </a:p>
      </dgm:t>
    </dgm:pt>
    <dgm:pt modelId="{CA51A4E5-839C-41FF-B72C-3313F2837D19}" type="pres">
      <dgm:prSet presAssocID="{FC96436C-B4AB-4002-BA34-0246C44A4042}" presName="parentText" presStyleLbl="node1" presStyleIdx="0" presStyleCnt="2">
        <dgm:presLayoutVars>
          <dgm:chMax val="0"/>
          <dgm:bulletEnabled val="1"/>
        </dgm:presLayoutVars>
      </dgm:prSet>
      <dgm:spPr/>
      <dgm:t>
        <a:bodyPr/>
        <a:lstStyle/>
        <a:p>
          <a:endParaRPr lang="en-US"/>
        </a:p>
      </dgm:t>
    </dgm:pt>
    <dgm:pt modelId="{B885EAB8-EDA8-435F-A66D-C2FE5465C7F6}" type="pres">
      <dgm:prSet presAssocID="{8CB11B15-9D91-46FE-8098-192D614F3A77}" presName="spacer" presStyleCnt="0"/>
      <dgm:spPr/>
    </dgm:pt>
    <dgm:pt modelId="{CEA00C56-7DE9-49C2-AA98-7DFDF8653CF1}" type="pres">
      <dgm:prSet presAssocID="{A5F272E4-87F5-4938-9380-69BC42921841}" presName="parentText" presStyleLbl="node1" presStyleIdx="1" presStyleCnt="2">
        <dgm:presLayoutVars>
          <dgm:chMax val="0"/>
          <dgm:bulletEnabled val="1"/>
        </dgm:presLayoutVars>
      </dgm:prSet>
      <dgm:spPr/>
      <dgm:t>
        <a:bodyPr/>
        <a:lstStyle/>
        <a:p>
          <a:endParaRPr lang="en-US"/>
        </a:p>
      </dgm:t>
    </dgm:pt>
  </dgm:ptLst>
  <dgm:cxnLst>
    <dgm:cxn modelId="{2A441B3D-A97D-44A3-A0E5-0B5F7C28B872}" srcId="{0E88D528-D052-47AE-B43E-F7E0BD268508}" destId="{FC96436C-B4AB-4002-BA34-0246C44A4042}" srcOrd="0" destOrd="0" parTransId="{D840BEE4-1AAA-43C9-B23D-B73331A5F11C}" sibTransId="{8CB11B15-9D91-46FE-8098-192D614F3A77}"/>
    <dgm:cxn modelId="{000C1B19-FBF8-48E3-88D0-15BBE63534C0}" type="presOf" srcId="{FC96436C-B4AB-4002-BA34-0246C44A4042}" destId="{CA51A4E5-839C-41FF-B72C-3313F2837D19}" srcOrd="0" destOrd="0" presId="urn:microsoft.com/office/officeart/2005/8/layout/vList2"/>
    <dgm:cxn modelId="{0B89B1E0-B2AE-4A9A-BCC6-FF7DF3CC1C82}" type="presOf" srcId="{A5F272E4-87F5-4938-9380-69BC42921841}" destId="{CEA00C56-7DE9-49C2-AA98-7DFDF8653CF1}" srcOrd="0" destOrd="0" presId="urn:microsoft.com/office/officeart/2005/8/layout/vList2"/>
    <dgm:cxn modelId="{F9DAB4AE-4F0B-40C8-855B-5D919F0BDD2E}" type="presOf" srcId="{0E88D528-D052-47AE-B43E-F7E0BD268508}" destId="{19531C98-6BBB-4360-82CA-61F9AEA45758}" srcOrd="0" destOrd="0" presId="urn:microsoft.com/office/officeart/2005/8/layout/vList2"/>
    <dgm:cxn modelId="{C8964D4F-A9D6-48E1-ADE2-EE7932723799}" srcId="{0E88D528-D052-47AE-B43E-F7E0BD268508}" destId="{A5F272E4-87F5-4938-9380-69BC42921841}" srcOrd="1" destOrd="0" parTransId="{99828070-391D-4694-A99D-D746DC8C5A97}" sibTransId="{15F8E7CC-B4B3-42D5-A3E9-CBB4BA9ED1D7}"/>
    <dgm:cxn modelId="{E5B6CA4F-DB00-424B-BBAC-2D970FC064CA}" type="presParOf" srcId="{19531C98-6BBB-4360-82CA-61F9AEA45758}" destId="{CA51A4E5-839C-41FF-B72C-3313F2837D19}" srcOrd="0" destOrd="0" presId="urn:microsoft.com/office/officeart/2005/8/layout/vList2"/>
    <dgm:cxn modelId="{815B0E4D-1BB5-4EA3-99F0-F67014FE8903}" type="presParOf" srcId="{19531C98-6BBB-4360-82CA-61F9AEA45758}" destId="{B885EAB8-EDA8-435F-A66D-C2FE5465C7F6}" srcOrd="1" destOrd="0" presId="urn:microsoft.com/office/officeart/2005/8/layout/vList2"/>
    <dgm:cxn modelId="{F52129B1-3A49-4323-A130-C2A3D492A3E9}" type="presParOf" srcId="{19531C98-6BBB-4360-82CA-61F9AEA45758}" destId="{CEA00C56-7DE9-49C2-AA98-7DFDF8653CF1}"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9DE1EEF-5E2F-4E7C-979F-52D86C9AFB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7C5760-C4A1-46C9-95EA-0D95FA069E15}">
      <dgm:prSet custT="1"/>
      <dgm:spPr/>
      <dgm:t>
        <a:bodyPr/>
        <a:lstStyle/>
        <a:p>
          <a:pPr rtl="0"/>
          <a:r>
            <a:rPr lang="mk-MK" sz="1800" b="1" dirty="0"/>
            <a:t>Третото ниво-</a:t>
          </a:r>
          <a:r>
            <a:rPr lang="mk-MK" sz="1800" b="1" i="1" dirty="0"/>
            <a:t>терцијарната превенција/</a:t>
          </a:r>
          <a:r>
            <a:rPr lang="mk-MK" sz="1800" b="1" dirty="0"/>
            <a:t>ресоцијализација </a:t>
          </a:r>
          <a:r>
            <a:rPr lang="mk-MK" sz="1800" dirty="0"/>
            <a:t>и </a:t>
          </a:r>
          <a:r>
            <a:rPr lang="mk-MK" sz="1800" b="1" dirty="0"/>
            <a:t>реинтеграција</a:t>
          </a:r>
          <a:r>
            <a:rPr lang="mk-MK" sz="1800" dirty="0"/>
            <a:t>, се состои од активности кои се преземаат по идентификацијата на детето жртва на трговија.</a:t>
          </a:r>
          <a:endParaRPr lang="en-US" sz="1800" dirty="0"/>
        </a:p>
      </dgm:t>
    </dgm:pt>
    <dgm:pt modelId="{28D875FE-A303-4DF3-BF1F-7CC498BF1A46}" type="parTrans" cxnId="{0FB4E5D3-D656-4586-A2BC-7DBAEC2314E5}">
      <dgm:prSet/>
      <dgm:spPr/>
      <dgm:t>
        <a:bodyPr/>
        <a:lstStyle/>
        <a:p>
          <a:endParaRPr lang="en-US"/>
        </a:p>
      </dgm:t>
    </dgm:pt>
    <dgm:pt modelId="{8F01EE6F-015C-47B2-AAE6-AD279E8870CD}" type="sibTrans" cxnId="{0FB4E5D3-D656-4586-A2BC-7DBAEC2314E5}">
      <dgm:prSet/>
      <dgm:spPr/>
      <dgm:t>
        <a:bodyPr/>
        <a:lstStyle/>
        <a:p>
          <a:endParaRPr lang="en-US"/>
        </a:p>
      </dgm:t>
    </dgm:pt>
    <dgm:pt modelId="{F1F4DBF9-C260-4EE1-B896-902BCEC477E0}">
      <dgm:prSet custT="1"/>
      <dgm:spPr/>
      <dgm:t>
        <a:bodyPr/>
        <a:lstStyle/>
        <a:p>
          <a:pPr rtl="0"/>
          <a:r>
            <a:rPr lang="mk-MK" sz="2000" dirty="0"/>
            <a:t>Овој вид превенција се спроведува во Центарот за жртви на трговија со луѓе.</a:t>
          </a:r>
          <a:endParaRPr lang="en-US" sz="2000" dirty="0"/>
        </a:p>
      </dgm:t>
    </dgm:pt>
    <dgm:pt modelId="{8D563D92-50D2-4449-A987-29D029E68B79}" type="parTrans" cxnId="{7B5CB537-1CB1-4E6D-A8F0-A22A4DC0B3CF}">
      <dgm:prSet/>
      <dgm:spPr/>
      <dgm:t>
        <a:bodyPr/>
        <a:lstStyle/>
        <a:p>
          <a:endParaRPr lang="en-US"/>
        </a:p>
      </dgm:t>
    </dgm:pt>
    <dgm:pt modelId="{48604A4D-793C-4C44-AE89-E9FDB6D2A6F9}" type="sibTrans" cxnId="{7B5CB537-1CB1-4E6D-A8F0-A22A4DC0B3CF}">
      <dgm:prSet/>
      <dgm:spPr/>
      <dgm:t>
        <a:bodyPr/>
        <a:lstStyle/>
        <a:p>
          <a:endParaRPr lang="en-US"/>
        </a:p>
      </dgm:t>
    </dgm:pt>
    <dgm:pt modelId="{F7B7E9C5-D147-40A5-BACB-0E756A15B7D8}">
      <dgm:prSet custT="1"/>
      <dgm:spPr/>
      <dgm:t>
        <a:bodyPr/>
        <a:lstStyle/>
        <a:p>
          <a:pPr rtl="0"/>
          <a:r>
            <a:rPr lang="mk-MK" sz="1800" dirty="0"/>
            <a:t>Улогата на училиштето е по напуштање на Центарот детето да биде вклучено во образовниот процес, да му се помогне да ги надмине траумите, да му се посвети внимание со цел да се спречи повторно да стане жртва на трговија.</a:t>
          </a:r>
          <a:endParaRPr lang="en-US" sz="1800" dirty="0"/>
        </a:p>
      </dgm:t>
    </dgm:pt>
    <dgm:pt modelId="{BB843C4C-6D6C-43BB-8EEC-753C84015C59}" type="parTrans" cxnId="{47833556-5AD9-4715-9821-1BC896DB0A2C}">
      <dgm:prSet/>
      <dgm:spPr/>
      <dgm:t>
        <a:bodyPr/>
        <a:lstStyle/>
        <a:p>
          <a:endParaRPr lang="en-US"/>
        </a:p>
      </dgm:t>
    </dgm:pt>
    <dgm:pt modelId="{B7842EA5-552A-4BDF-B0C6-7A41BB5E3045}" type="sibTrans" cxnId="{47833556-5AD9-4715-9821-1BC896DB0A2C}">
      <dgm:prSet/>
      <dgm:spPr/>
      <dgm:t>
        <a:bodyPr/>
        <a:lstStyle/>
        <a:p>
          <a:endParaRPr lang="en-US"/>
        </a:p>
      </dgm:t>
    </dgm:pt>
    <dgm:pt modelId="{CDE3E2F7-ABCA-4D88-BB6F-1ED4CEACD57F}" type="pres">
      <dgm:prSet presAssocID="{19DE1EEF-5E2F-4E7C-979F-52D86C9AFBCA}" presName="linear" presStyleCnt="0">
        <dgm:presLayoutVars>
          <dgm:animLvl val="lvl"/>
          <dgm:resizeHandles val="exact"/>
        </dgm:presLayoutVars>
      </dgm:prSet>
      <dgm:spPr/>
      <dgm:t>
        <a:bodyPr/>
        <a:lstStyle/>
        <a:p>
          <a:endParaRPr lang="en-US"/>
        </a:p>
      </dgm:t>
    </dgm:pt>
    <dgm:pt modelId="{F9D4BF5C-1702-4646-B536-617983B96B12}" type="pres">
      <dgm:prSet presAssocID="{2E7C5760-C4A1-46C9-95EA-0D95FA069E15}" presName="parentText" presStyleLbl="node1" presStyleIdx="0" presStyleCnt="3">
        <dgm:presLayoutVars>
          <dgm:chMax val="0"/>
          <dgm:bulletEnabled val="1"/>
        </dgm:presLayoutVars>
      </dgm:prSet>
      <dgm:spPr/>
      <dgm:t>
        <a:bodyPr/>
        <a:lstStyle/>
        <a:p>
          <a:endParaRPr lang="en-US"/>
        </a:p>
      </dgm:t>
    </dgm:pt>
    <dgm:pt modelId="{338052BC-48B2-4A19-91C4-4C29216445A1}" type="pres">
      <dgm:prSet presAssocID="{8F01EE6F-015C-47B2-AAE6-AD279E8870CD}" presName="spacer" presStyleCnt="0"/>
      <dgm:spPr/>
    </dgm:pt>
    <dgm:pt modelId="{224E0DF0-B109-4C7E-8056-159B425BA596}" type="pres">
      <dgm:prSet presAssocID="{F1F4DBF9-C260-4EE1-B896-902BCEC477E0}" presName="parentText" presStyleLbl="node1" presStyleIdx="1" presStyleCnt="3">
        <dgm:presLayoutVars>
          <dgm:chMax val="0"/>
          <dgm:bulletEnabled val="1"/>
        </dgm:presLayoutVars>
      </dgm:prSet>
      <dgm:spPr/>
      <dgm:t>
        <a:bodyPr/>
        <a:lstStyle/>
        <a:p>
          <a:endParaRPr lang="en-US"/>
        </a:p>
      </dgm:t>
    </dgm:pt>
    <dgm:pt modelId="{5ECA408A-C3B1-4E06-A35D-6A86AEC2C06B}" type="pres">
      <dgm:prSet presAssocID="{48604A4D-793C-4C44-AE89-E9FDB6D2A6F9}" presName="spacer" presStyleCnt="0"/>
      <dgm:spPr/>
    </dgm:pt>
    <dgm:pt modelId="{8D96E991-E941-478E-AAD7-4D0ED1C06491}" type="pres">
      <dgm:prSet presAssocID="{F7B7E9C5-D147-40A5-BACB-0E756A15B7D8}" presName="parentText" presStyleLbl="node1" presStyleIdx="2" presStyleCnt="3">
        <dgm:presLayoutVars>
          <dgm:chMax val="0"/>
          <dgm:bulletEnabled val="1"/>
        </dgm:presLayoutVars>
      </dgm:prSet>
      <dgm:spPr/>
      <dgm:t>
        <a:bodyPr/>
        <a:lstStyle/>
        <a:p>
          <a:endParaRPr lang="en-US"/>
        </a:p>
      </dgm:t>
    </dgm:pt>
  </dgm:ptLst>
  <dgm:cxnLst>
    <dgm:cxn modelId="{0FB4E5D3-D656-4586-A2BC-7DBAEC2314E5}" srcId="{19DE1EEF-5E2F-4E7C-979F-52D86C9AFBCA}" destId="{2E7C5760-C4A1-46C9-95EA-0D95FA069E15}" srcOrd="0" destOrd="0" parTransId="{28D875FE-A303-4DF3-BF1F-7CC498BF1A46}" sibTransId="{8F01EE6F-015C-47B2-AAE6-AD279E8870CD}"/>
    <dgm:cxn modelId="{47833556-5AD9-4715-9821-1BC896DB0A2C}" srcId="{19DE1EEF-5E2F-4E7C-979F-52D86C9AFBCA}" destId="{F7B7E9C5-D147-40A5-BACB-0E756A15B7D8}" srcOrd="2" destOrd="0" parTransId="{BB843C4C-6D6C-43BB-8EEC-753C84015C59}" sibTransId="{B7842EA5-552A-4BDF-B0C6-7A41BB5E3045}"/>
    <dgm:cxn modelId="{7B5CB537-1CB1-4E6D-A8F0-A22A4DC0B3CF}" srcId="{19DE1EEF-5E2F-4E7C-979F-52D86C9AFBCA}" destId="{F1F4DBF9-C260-4EE1-B896-902BCEC477E0}" srcOrd="1" destOrd="0" parTransId="{8D563D92-50D2-4449-A987-29D029E68B79}" sibTransId="{48604A4D-793C-4C44-AE89-E9FDB6D2A6F9}"/>
    <dgm:cxn modelId="{165D69AC-BBFC-4D4A-83B4-030E881E6277}" type="presOf" srcId="{F7B7E9C5-D147-40A5-BACB-0E756A15B7D8}" destId="{8D96E991-E941-478E-AAD7-4D0ED1C06491}" srcOrd="0" destOrd="0" presId="urn:microsoft.com/office/officeart/2005/8/layout/vList2"/>
    <dgm:cxn modelId="{FACD650E-7210-4B40-A24B-62655BAA7288}" type="presOf" srcId="{19DE1EEF-5E2F-4E7C-979F-52D86C9AFBCA}" destId="{CDE3E2F7-ABCA-4D88-BB6F-1ED4CEACD57F}" srcOrd="0" destOrd="0" presId="urn:microsoft.com/office/officeart/2005/8/layout/vList2"/>
    <dgm:cxn modelId="{E93D4FB8-652F-47B2-BA04-062006629208}" type="presOf" srcId="{2E7C5760-C4A1-46C9-95EA-0D95FA069E15}" destId="{F9D4BF5C-1702-4646-B536-617983B96B12}" srcOrd="0" destOrd="0" presId="urn:microsoft.com/office/officeart/2005/8/layout/vList2"/>
    <dgm:cxn modelId="{65A685E8-B1BA-474B-A322-901F6E52A730}" type="presOf" srcId="{F1F4DBF9-C260-4EE1-B896-902BCEC477E0}" destId="{224E0DF0-B109-4C7E-8056-159B425BA596}" srcOrd="0" destOrd="0" presId="urn:microsoft.com/office/officeart/2005/8/layout/vList2"/>
    <dgm:cxn modelId="{74C27471-B5A4-40A6-B3F7-D5186918A416}" type="presParOf" srcId="{CDE3E2F7-ABCA-4D88-BB6F-1ED4CEACD57F}" destId="{F9D4BF5C-1702-4646-B536-617983B96B12}" srcOrd="0" destOrd="0" presId="urn:microsoft.com/office/officeart/2005/8/layout/vList2"/>
    <dgm:cxn modelId="{9AD49E3F-24C9-4C58-83A5-505BC8504D8C}" type="presParOf" srcId="{CDE3E2F7-ABCA-4D88-BB6F-1ED4CEACD57F}" destId="{338052BC-48B2-4A19-91C4-4C29216445A1}" srcOrd="1" destOrd="0" presId="urn:microsoft.com/office/officeart/2005/8/layout/vList2"/>
    <dgm:cxn modelId="{237AE4AA-85AD-4A44-B7C4-DB11D68F3C1D}" type="presParOf" srcId="{CDE3E2F7-ABCA-4D88-BB6F-1ED4CEACD57F}" destId="{224E0DF0-B109-4C7E-8056-159B425BA596}" srcOrd="2" destOrd="0" presId="urn:microsoft.com/office/officeart/2005/8/layout/vList2"/>
    <dgm:cxn modelId="{4E2A1000-A81D-4E6D-A05D-A30BAB2A49FE}" type="presParOf" srcId="{CDE3E2F7-ABCA-4D88-BB6F-1ED4CEACD57F}" destId="{5ECA408A-C3B1-4E06-A35D-6A86AEC2C06B}" srcOrd="3" destOrd="0" presId="urn:microsoft.com/office/officeart/2005/8/layout/vList2"/>
    <dgm:cxn modelId="{11772837-18E9-4CA8-B487-49EB8F8A954A}" type="presParOf" srcId="{CDE3E2F7-ABCA-4D88-BB6F-1ED4CEACD57F}" destId="{8D96E991-E941-478E-AAD7-4D0ED1C06491}"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781B79B-84CB-4D12-B68D-3A7FCEB59DB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7E42767-1D67-4AB4-B9EE-61FFF325B245}">
      <dgm:prSet custT="1"/>
      <dgm:spPr/>
      <dgm:t>
        <a:bodyPr/>
        <a:lstStyle/>
        <a:p>
          <a:pPr algn="l" rtl="0"/>
          <a:r>
            <a:rPr lang="mk-MK" sz="1250" b="1" dirty="0">
              <a:latin typeface="+mj-lt"/>
            </a:rPr>
            <a:t>У</a:t>
          </a:r>
          <a:r>
            <a:rPr lang="mk-MK" sz="1250" dirty="0">
              <a:latin typeface="+mj-lt"/>
            </a:rPr>
            <a:t>чилиштето може  да </a:t>
          </a:r>
          <a:r>
            <a:rPr lang="mk-MK" sz="1250" dirty="0">
              <a:effectLst/>
              <a:latin typeface="+mj-lt"/>
              <a:ea typeface="Calibri" panose="020F0502020204030204" pitchFamily="34" charset="0"/>
              <a:cs typeface="Times New Roman" panose="02020603050405020304" pitchFamily="18" charset="0"/>
            </a:rPr>
            <a:t> </a:t>
          </a:r>
          <a:r>
            <a:rPr lang="mk-MK" sz="1250" b="1" dirty="0">
              <a:latin typeface="+mj-lt"/>
            </a:rPr>
            <a:t>формира  тим </a:t>
          </a:r>
          <a:r>
            <a:rPr lang="mk-MK" sz="1250" dirty="0">
              <a:latin typeface="+mj-lt"/>
            </a:rPr>
            <a:t>за заштита од трговија со луѓе.</a:t>
          </a:r>
        </a:p>
        <a:p>
          <a:pPr algn="l" rtl="0"/>
          <a:r>
            <a:rPr lang="mk-MK" sz="1250" dirty="0">
              <a:latin typeface="+mj-lt"/>
            </a:rPr>
            <a:t>Во тимот покрај наставникот, стручните соработници, можат да бидат вклучени и родители, претставници од училишниот парламент, локалната заедница,</a:t>
          </a:r>
          <a:r>
            <a:rPr lang="en-US" sz="1250" dirty="0">
              <a:latin typeface="+mj-lt"/>
            </a:rPr>
            <a:t> </a:t>
          </a:r>
          <a:r>
            <a:rPr lang="mk-MK" sz="1250" dirty="0">
              <a:latin typeface="+mj-lt"/>
            </a:rPr>
            <a:t>во склад со потребите </a:t>
          </a:r>
          <a:r>
            <a:rPr lang="mk-MK" sz="1250" dirty="0"/>
            <a:t>социјален работник, полицаец, лекар и др.</a:t>
          </a:r>
        </a:p>
        <a:p>
          <a:pPr algn="l" rtl="0"/>
          <a:endParaRPr lang="en-US" sz="1250" dirty="0"/>
        </a:p>
      </dgm:t>
    </dgm:pt>
    <dgm:pt modelId="{4BDF58DB-A2E4-4E77-BA59-881F596A582E}" type="parTrans" cxnId="{A484A5EF-4CC0-4F74-8102-EDEFE3E84F7D}">
      <dgm:prSet/>
      <dgm:spPr/>
      <dgm:t>
        <a:bodyPr/>
        <a:lstStyle/>
        <a:p>
          <a:endParaRPr lang="en-US"/>
        </a:p>
      </dgm:t>
    </dgm:pt>
    <dgm:pt modelId="{991D7330-74F5-408F-A27E-B21069CB3356}" type="sibTrans" cxnId="{A484A5EF-4CC0-4F74-8102-EDEFE3E84F7D}">
      <dgm:prSet/>
      <dgm:spPr/>
      <dgm:t>
        <a:bodyPr/>
        <a:lstStyle/>
        <a:p>
          <a:endParaRPr lang="en-US"/>
        </a:p>
      </dgm:t>
    </dgm:pt>
    <dgm:pt modelId="{DB3F035F-FB54-46B6-9EC7-B4890822214F}">
      <dgm:prSet/>
      <dgm:spPr/>
      <dgm:t>
        <a:bodyPr/>
        <a:lstStyle/>
        <a:p>
          <a:pPr rtl="0"/>
          <a:r>
            <a:rPr lang="mk-MK" dirty="0"/>
            <a:t>Во рамките на годишната програма има </a:t>
          </a:r>
          <a:r>
            <a:rPr lang="mk-MK" b="1" dirty="0"/>
            <a:t>Програма за заштита</a:t>
          </a:r>
          <a:r>
            <a:rPr lang="mk-MK" dirty="0"/>
            <a:t> од насилство, злоставување и занемарување. </a:t>
          </a:r>
          <a:endParaRPr lang="en-US" dirty="0"/>
        </a:p>
      </dgm:t>
    </dgm:pt>
    <dgm:pt modelId="{22FEB563-0B23-40E8-86A1-F57D9443BD84}" type="parTrans" cxnId="{907E80DC-D2DE-4622-ABF6-249D5052D161}">
      <dgm:prSet/>
      <dgm:spPr/>
      <dgm:t>
        <a:bodyPr/>
        <a:lstStyle/>
        <a:p>
          <a:endParaRPr lang="en-US"/>
        </a:p>
      </dgm:t>
    </dgm:pt>
    <dgm:pt modelId="{8D6EFDD5-FF4A-4606-A70A-373386B5201B}" type="sibTrans" cxnId="{907E80DC-D2DE-4622-ABF6-249D5052D161}">
      <dgm:prSet/>
      <dgm:spPr/>
      <dgm:t>
        <a:bodyPr/>
        <a:lstStyle/>
        <a:p>
          <a:endParaRPr lang="en-US"/>
        </a:p>
      </dgm:t>
    </dgm:pt>
    <dgm:pt modelId="{D3C52143-5C70-4C96-886A-77E5B76F42E8}">
      <dgm:prSet/>
      <dgm:spPr/>
      <dgm:t>
        <a:bodyPr/>
        <a:lstStyle/>
        <a:p>
          <a:pPr rtl="0"/>
          <a:r>
            <a:rPr lang="mk-MK" dirty="0"/>
            <a:t>Во програмата се дефинираат превентивните и интервентните активности.</a:t>
          </a:r>
          <a:endParaRPr lang="en-US" dirty="0"/>
        </a:p>
      </dgm:t>
    </dgm:pt>
    <dgm:pt modelId="{7AC911AC-BDA2-4E88-89F2-CCA53226E687}" type="parTrans" cxnId="{A1DE0895-BFDD-4793-82A2-6D3DCB000ABA}">
      <dgm:prSet/>
      <dgm:spPr/>
      <dgm:t>
        <a:bodyPr/>
        <a:lstStyle/>
        <a:p>
          <a:endParaRPr lang="en-US"/>
        </a:p>
      </dgm:t>
    </dgm:pt>
    <dgm:pt modelId="{40779EDA-2705-41BF-B285-D960BC3BE026}" type="sibTrans" cxnId="{A1DE0895-BFDD-4793-82A2-6D3DCB000ABA}">
      <dgm:prSet/>
      <dgm:spPr/>
      <dgm:t>
        <a:bodyPr/>
        <a:lstStyle/>
        <a:p>
          <a:endParaRPr lang="en-US"/>
        </a:p>
      </dgm:t>
    </dgm:pt>
    <dgm:pt modelId="{CA020A1B-CEA3-4EC7-B38A-C07AD2A03750}" type="pres">
      <dgm:prSet presAssocID="{2781B79B-84CB-4D12-B68D-3A7FCEB59DB7}" presName="CompostProcess" presStyleCnt="0">
        <dgm:presLayoutVars>
          <dgm:dir/>
          <dgm:resizeHandles val="exact"/>
        </dgm:presLayoutVars>
      </dgm:prSet>
      <dgm:spPr/>
      <dgm:t>
        <a:bodyPr/>
        <a:lstStyle/>
        <a:p>
          <a:endParaRPr lang="en-US"/>
        </a:p>
      </dgm:t>
    </dgm:pt>
    <dgm:pt modelId="{7199FDB5-A0B6-457A-90D2-BEB6B7C3E8BD}" type="pres">
      <dgm:prSet presAssocID="{2781B79B-84CB-4D12-B68D-3A7FCEB59DB7}" presName="arrow" presStyleLbl="bgShp" presStyleIdx="0" presStyleCnt="1"/>
      <dgm:spPr/>
    </dgm:pt>
    <dgm:pt modelId="{7ABAE751-B26F-46B5-8C7B-CFF8FE26ACBB}" type="pres">
      <dgm:prSet presAssocID="{2781B79B-84CB-4D12-B68D-3A7FCEB59DB7}" presName="linearProcess" presStyleCnt="0"/>
      <dgm:spPr/>
    </dgm:pt>
    <dgm:pt modelId="{64108E0C-E22E-491F-82D4-F6A311C8FC9A}" type="pres">
      <dgm:prSet presAssocID="{E7E42767-1D67-4AB4-B9EE-61FFF325B245}" presName="textNode" presStyleLbl="node1" presStyleIdx="0" presStyleCnt="3" custScaleX="139535" custScaleY="250000" custLinFactX="1087" custLinFactNeighborX="100000" custLinFactNeighborY="-3408">
        <dgm:presLayoutVars>
          <dgm:bulletEnabled val="1"/>
        </dgm:presLayoutVars>
      </dgm:prSet>
      <dgm:spPr/>
      <dgm:t>
        <a:bodyPr/>
        <a:lstStyle/>
        <a:p>
          <a:endParaRPr lang="en-US"/>
        </a:p>
      </dgm:t>
    </dgm:pt>
    <dgm:pt modelId="{6CD93440-6DEE-4835-B59D-1ABE740C0280}" type="pres">
      <dgm:prSet presAssocID="{991D7330-74F5-408F-A27E-B21069CB3356}" presName="sibTrans" presStyleCnt="0"/>
      <dgm:spPr/>
    </dgm:pt>
    <dgm:pt modelId="{27221697-995A-4809-9AAE-1BA1B589A50B}" type="pres">
      <dgm:prSet presAssocID="{DB3F035F-FB54-46B6-9EC7-B4890822214F}" presName="textNode" presStyleLbl="node1" presStyleIdx="1" presStyleCnt="3" custScaleX="104001" custScaleY="106407">
        <dgm:presLayoutVars>
          <dgm:bulletEnabled val="1"/>
        </dgm:presLayoutVars>
      </dgm:prSet>
      <dgm:spPr/>
      <dgm:t>
        <a:bodyPr/>
        <a:lstStyle/>
        <a:p>
          <a:endParaRPr lang="en-US"/>
        </a:p>
      </dgm:t>
    </dgm:pt>
    <dgm:pt modelId="{9E96B074-F8E7-4F28-84FE-5E2E38AD2B13}" type="pres">
      <dgm:prSet presAssocID="{8D6EFDD5-FF4A-4606-A70A-373386B5201B}" presName="sibTrans" presStyleCnt="0"/>
      <dgm:spPr/>
    </dgm:pt>
    <dgm:pt modelId="{0344CE83-1DFE-4BC7-A45A-1F4560D17D15}" type="pres">
      <dgm:prSet presAssocID="{D3C52143-5C70-4C96-886A-77E5B76F42E8}" presName="textNode" presStyleLbl="node1" presStyleIdx="2" presStyleCnt="3">
        <dgm:presLayoutVars>
          <dgm:bulletEnabled val="1"/>
        </dgm:presLayoutVars>
      </dgm:prSet>
      <dgm:spPr/>
      <dgm:t>
        <a:bodyPr/>
        <a:lstStyle/>
        <a:p>
          <a:endParaRPr lang="en-US"/>
        </a:p>
      </dgm:t>
    </dgm:pt>
  </dgm:ptLst>
  <dgm:cxnLst>
    <dgm:cxn modelId="{D19A032F-A8C8-4108-B34A-B372BD5FF86E}" type="presOf" srcId="{DB3F035F-FB54-46B6-9EC7-B4890822214F}" destId="{27221697-995A-4809-9AAE-1BA1B589A50B}" srcOrd="0" destOrd="0" presId="urn:microsoft.com/office/officeart/2005/8/layout/hProcess9"/>
    <dgm:cxn modelId="{A484A5EF-4CC0-4F74-8102-EDEFE3E84F7D}" srcId="{2781B79B-84CB-4D12-B68D-3A7FCEB59DB7}" destId="{E7E42767-1D67-4AB4-B9EE-61FFF325B245}" srcOrd="0" destOrd="0" parTransId="{4BDF58DB-A2E4-4E77-BA59-881F596A582E}" sibTransId="{991D7330-74F5-408F-A27E-B21069CB3356}"/>
    <dgm:cxn modelId="{A1DE0895-BFDD-4793-82A2-6D3DCB000ABA}" srcId="{2781B79B-84CB-4D12-B68D-3A7FCEB59DB7}" destId="{D3C52143-5C70-4C96-886A-77E5B76F42E8}" srcOrd="2" destOrd="0" parTransId="{7AC911AC-BDA2-4E88-89F2-CCA53226E687}" sibTransId="{40779EDA-2705-41BF-B285-D960BC3BE026}"/>
    <dgm:cxn modelId="{9BED1E5A-64E6-47AA-A69E-B3F518CB7E6A}" type="presOf" srcId="{E7E42767-1D67-4AB4-B9EE-61FFF325B245}" destId="{64108E0C-E22E-491F-82D4-F6A311C8FC9A}" srcOrd="0" destOrd="0" presId="urn:microsoft.com/office/officeart/2005/8/layout/hProcess9"/>
    <dgm:cxn modelId="{907E80DC-D2DE-4622-ABF6-249D5052D161}" srcId="{2781B79B-84CB-4D12-B68D-3A7FCEB59DB7}" destId="{DB3F035F-FB54-46B6-9EC7-B4890822214F}" srcOrd="1" destOrd="0" parTransId="{22FEB563-0B23-40E8-86A1-F57D9443BD84}" sibTransId="{8D6EFDD5-FF4A-4606-A70A-373386B5201B}"/>
    <dgm:cxn modelId="{D7F7930F-C297-4529-A584-66940A83FCA0}" type="presOf" srcId="{2781B79B-84CB-4D12-B68D-3A7FCEB59DB7}" destId="{CA020A1B-CEA3-4EC7-B38A-C07AD2A03750}" srcOrd="0" destOrd="0" presId="urn:microsoft.com/office/officeart/2005/8/layout/hProcess9"/>
    <dgm:cxn modelId="{BB48E1CB-1F51-4A99-89EA-ED0430B5C9E7}" type="presOf" srcId="{D3C52143-5C70-4C96-886A-77E5B76F42E8}" destId="{0344CE83-1DFE-4BC7-A45A-1F4560D17D15}" srcOrd="0" destOrd="0" presId="urn:microsoft.com/office/officeart/2005/8/layout/hProcess9"/>
    <dgm:cxn modelId="{106E5A20-0446-4B6B-AB4C-5740E1917F88}" type="presParOf" srcId="{CA020A1B-CEA3-4EC7-B38A-C07AD2A03750}" destId="{7199FDB5-A0B6-457A-90D2-BEB6B7C3E8BD}" srcOrd="0" destOrd="0" presId="urn:microsoft.com/office/officeart/2005/8/layout/hProcess9"/>
    <dgm:cxn modelId="{D8D32840-8541-4356-94A0-5F71B7B868E8}" type="presParOf" srcId="{CA020A1B-CEA3-4EC7-B38A-C07AD2A03750}" destId="{7ABAE751-B26F-46B5-8C7B-CFF8FE26ACBB}" srcOrd="1" destOrd="0" presId="urn:microsoft.com/office/officeart/2005/8/layout/hProcess9"/>
    <dgm:cxn modelId="{ADE36864-8EB7-4B57-91D7-5F1B8388CAB0}" type="presParOf" srcId="{7ABAE751-B26F-46B5-8C7B-CFF8FE26ACBB}" destId="{64108E0C-E22E-491F-82D4-F6A311C8FC9A}" srcOrd="0" destOrd="0" presId="urn:microsoft.com/office/officeart/2005/8/layout/hProcess9"/>
    <dgm:cxn modelId="{9097DE64-EA33-40DB-A63D-C7B9E556E7FB}" type="presParOf" srcId="{7ABAE751-B26F-46B5-8C7B-CFF8FE26ACBB}" destId="{6CD93440-6DEE-4835-B59D-1ABE740C0280}" srcOrd="1" destOrd="0" presId="urn:microsoft.com/office/officeart/2005/8/layout/hProcess9"/>
    <dgm:cxn modelId="{92FD1532-2172-494E-AA73-9A15B436F305}" type="presParOf" srcId="{7ABAE751-B26F-46B5-8C7B-CFF8FE26ACBB}" destId="{27221697-995A-4809-9AAE-1BA1B589A50B}" srcOrd="2" destOrd="0" presId="urn:microsoft.com/office/officeart/2005/8/layout/hProcess9"/>
    <dgm:cxn modelId="{392A8CC9-4778-4FF9-9256-BDD82957D9FA}" type="presParOf" srcId="{7ABAE751-B26F-46B5-8C7B-CFF8FE26ACBB}" destId="{9E96B074-F8E7-4F28-84FE-5E2E38AD2B13}" srcOrd="3" destOrd="0" presId="urn:microsoft.com/office/officeart/2005/8/layout/hProcess9"/>
    <dgm:cxn modelId="{B253DD02-9CF5-47AC-B2C3-7419F162A255}" type="presParOf" srcId="{7ABAE751-B26F-46B5-8C7B-CFF8FE26ACBB}" destId="{0344CE83-1DFE-4BC7-A45A-1F4560D17D15}"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D6A3EFD-60C9-4822-8013-6D8A29D37B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208F2E-C0CE-446F-B42C-E4EBAD577953}">
      <dgm:prSet/>
      <dgm:spPr/>
      <dgm:t>
        <a:bodyPr/>
        <a:lstStyle/>
        <a:p>
          <a:pPr rtl="0"/>
          <a:r>
            <a:rPr lang="mk-MK"/>
            <a:t>Превентивните активности вклучуваат: </a:t>
          </a:r>
          <a:endParaRPr lang="en-US"/>
        </a:p>
      </dgm:t>
    </dgm:pt>
    <dgm:pt modelId="{6B031772-C253-4F97-9553-28F198C52A1B}" type="parTrans" cxnId="{5C2C63A3-03D5-44E6-A7CB-D07CDF6F16FF}">
      <dgm:prSet/>
      <dgm:spPr/>
      <dgm:t>
        <a:bodyPr/>
        <a:lstStyle/>
        <a:p>
          <a:endParaRPr lang="en-US"/>
        </a:p>
      </dgm:t>
    </dgm:pt>
    <dgm:pt modelId="{9E84F216-66CD-415A-92C9-4E7AB248AB75}" type="sibTrans" cxnId="{5C2C63A3-03D5-44E6-A7CB-D07CDF6F16FF}">
      <dgm:prSet/>
      <dgm:spPr/>
      <dgm:t>
        <a:bodyPr/>
        <a:lstStyle/>
        <a:p>
          <a:endParaRPr lang="en-US"/>
        </a:p>
      </dgm:t>
    </dgm:pt>
    <dgm:pt modelId="{0F1163A4-133A-4979-961C-C87E34E16595}">
      <dgm:prSet/>
      <dgm:spPr/>
      <dgm:t>
        <a:bodyPr/>
        <a:lstStyle/>
        <a:p>
          <a:pPr rtl="0"/>
          <a:r>
            <a:rPr lang="mk-MK"/>
            <a:t>Обуки на наставниците за препознавање на  индикаторите за трговијата со деца и</a:t>
          </a:r>
          <a:endParaRPr lang="en-US"/>
        </a:p>
      </dgm:t>
    </dgm:pt>
    <dgm:pt modelId="{3287188B-E528-48B6-B8BA-0EB70815F452}" type="parTrans" cxnId="{8632A3AB-D9E0-4C3B-BFE4-C0E9B893003C}">
      <dgm:prSet/>
      <dgm:spPr/>
      <dgm:t>
        <a:bodyPr/>
        <a:lstStyle/>
        <a:p>
          <a:endParaRPr lang="en-US"/>
        </a:p>
      </dgm:t>
    </dgm:pt>
    <dgm:pt modelId="{9FEE4120-D3AC-4D24-9AF8-4128B52B4CD7}" type="sibTrans" cxnId="{8632A3AB-D9E0-4C3B-BFE4-C0E9B893003C}">
      <dgm:prSet/>
      <dgm:spPr/>
      <dgm:t>
        <a:bodyPr/>
        <a:lstStyle/>
        <a:p>
          <a:endParaRPr lang="en-US"/>
        </a:p>
      </dgm:t>
    </dgm:pt>
    <dgm:pt modelId="{2BE85E52-E4DD-4BD3-83A9-E6B9CB9EA298}">
      <dgm:prSet/>
      <dgm:spPr/>
      <dgm:t>
        <a:bodyPr/>
        <a:lstStyle/>
        <a:p>
          <a:pPr rtl="0"/>
          <a:r>
            <a:rPr lang="mk-MK" dirty="0"/>
            <a:t>користење на индикаторите за прелиминарна идентификација.</a:t>
          </a:r>
          <a:endParaRPr lang="en-US" dirty="0"/>
        </a:p>
      </dgm:t>
    </dgm:pt>
    <dgm:pt modelId="{BB488DEE-D5FC-4737-85FB-F5F459835C8E}" type="parTrans" cxnId="{C8CD9D15-BE4F-45A2-8ABD-A2DB90E3D458}">
      <dgm:prSet/>
      <dgm:spPr/>
      <dgm:t>
        <a:bodyPr/>
        <a:lstStyle/>
        <a:p>
          <a:endParaRPr lang="en-US"/>
        </a:p>
      </dgm:t>
    </dgm:pt>
    <dgm:pt modelId="{A2970DC4-E9D3-434A-9D7E-A723F37D2B53}" type="sibTrans" cxnId="{C8CD9D15-BE4F-45A2-8ABD-A2DB90E3D458}">
      <dgm:prSet/>
      <dgm:spPr/>
      <dgm:t>
        <a:bodyPr/>
        <a:lstStyle/>
        <a:p>
          <a:endParaRPr lang="en-US"/>
        </a:p>
      </dgm:t>
    </dgm:pt>
    <dgm:pt modelId="{2C4ABD47-D3BF-4C82-860E-CFEEFA745513}">
      <dgm:prSet/>
      <dgm:spPr/>
      <dgm:t>
        <a:bodyPr/>
        <a:lstStyle/>
        <a:p>
          <a:pPr rtl="0"/>
          <a:r>
            <a:rPr lang="mk-MK" dirty="0"/>
            <a:t>Обука на учениците за опасностите од влегување во трговијата со деца и начините за заштита од истата.</a:t>
          </a:r>
          <a:endParaRPr lang="en-US" dirty="0"/>
        </a:p>
      </dgm:t>
    </dgm:pt>
    <dgm:pt modelId="{1D90BE4D-FC6F-413B-A366-831B36CE969C}" type="parTrans" cxnId="{17DA4185-8792-4DB4-A8BB-31F5C143FC1B}">
      <dgm:prSet/>
      <dgm:spPr/>
      <dgm:t>
        <a:bodyPr/>
        <a:lstStyle/>
        <a:p>
          <a:endParaRPr lang="en-US"/>
        </a:p>
      </dgm:t>
    </dgm:pt>
    <dgm:pt modelId="{D5057170-627B-4AFF-816C-29F772ABE83A}" type="sibTrans" cxnId="{17DA4185-8792-4DB4-A8BB-31F5C143FC1B}">
      <dgm:prSet/>
      <dgm:spPr/>
      <dgm:t>
        <a:bodyPr/>
        <a:lstStyle/>
        <a:p>
          <a:endParaRPr lang="en-US"/>
        </a:p>
      </dgm:t>
    </dgm:pt>
    <dgm:pt modelId="{F6749366-C6BF-4018-8AEF-4CFDC4A574B1}">
      <dgm:prSet/>
      <dgm:spPr/>
      <dgm:t>
        <a:bodyPr/>
        <a:lstStyle/>
        <a:p>
          <a:pPr rtl="0"/>
          <a:r>
            <a:rPr lang="mk-MK" dirty="0"/>
            <a:t>Обука на родителите за препознавање на првите промени во однесувањето кај нивното дете и соработка со училиштето за спречување на појавата.</a:t>
          </a:r>
          <a:endParaRPr lang="en-US" dirty="0"/>
        </a:p>
      </dgm:t>
    </dgm:pt>
    <dgm:pt modelId="{6F4586EE-158D-44C4-A353-EBCE7458180E}" type="parTrans" cxnId="{48CCE52E-A035-4B6A-8F30-25603C96D73C}">
      <dgm:prSet/>
      <dgm:spPr/>
      <dgm:t>
        <a:bodyPr/>
        <a:lstStyle/>
        <a:p>
          <a:endParaRPr lang="en-US"/>
        </a:p>
      </dgm:t>
    </dgm:pt>
    <dgm:pt modelId="{DFC68901-FD7B-4F7D-AD2E-2381E462EB21}" type="sibTrans" cxnId="{48CCE52E-A035-4B6A-8F30-25603C96D73C}">
      <dgm:prSet/>
      <dgm:spPr/>
      <dgm:t>
        <a:bodyPr/>
        <a:lstStyle/>
        <a:p>
          <a:endParaRPr lang="en-US"/>
        </a:p>
      </dgm:t>
    </dgm:pt>
    <dgm:pt modelId="{38AFD613-D0DC-4033-858C-E0AF77F25F68}" type="pres">
      <dgm:prSet presAssocID="{2D6A3EFD-60C9-4822-8013-6D8A29D37B51}" presName="linear" presStyleCnt="0">
        <dgm:presLayoutVars>
          <dgm:animLvl val="lvl"/>
          <dgm:resizeHandles val="exact"/>
        </dgm:presLayoutVars>
      </dgm:prSet>
      <dgm:spPr/>
      <dgm:t>
        <a:bodyPr/>
        <a:lstStyle/>
        <a:p>
          <a:endParaRPr lang="en-US"/>
        </a:p>
      </dgm:t>
    </dgm:pt>
    <dgm:pt modelId="{EC49B293-4D70-4F0B-81FC-792B433C675F}" type="pres">
      <dgm:prSet presAssocID="{18208F2E-C0CE-446F-B42C-E4EBAD577953}" presName="parentText" presStyleLbl="node1" presStyleIdx="0" presStyleCnt="5">
        <dgm:presLayoutVars>
          <dgm:chMax val="0"/>
          <dgm:bulletEnabled val="1"/>
        </dgm:presLayoutVars>
      </dgm:prSet>
      <dgm:spPr/>
      <dgm:t>
        <a:bodyPr/>
        <a:lstStyle/>
        <a:p>
          <a:endParaRPr lang="en-US"/>
        </a:p>
      </dgm:t>
    </dgm:pt>
    <dgm:pt modelId="{06FD6850-D8B0-47BF-8927-5FAE4F2021CE}" type="pres">
      <dgm:prSet presAssocID="{9E84F216-66CD-415A-92C9-4E7AB248AB75}" presName="spacer" presStyleCnt="0"/>
      <dgm:spPr/>
    </dgm:pt>
    <dgm:pt modelId="{BAB5BBF8-0AFE-422A-97A1-0826434176F3}" type="pres">
      <dgm:prSet presAssocID="{0F1163A4-133A-4979-961C-C87E34E16595}" presName="parentText" presStyleLbl="node1" presStyleIdx="1" presStyleCnt="5">
        <dgm:presLayoutVars>
          <dgm:chMax val="0"/>
          <dgm:bulletEnabled val="1"/>
        </dgm:presLayoutVars>
      </dgm:prSet>
      <dgm:spPr/>
      <dgm:t>
        <a:bodyPr/>
        <a:lstStyle/>
        <a:p>
          <a:endParaRPr lang="en-US"/>
        </a:p>
      </dgm:t>
    </dgm:pt>
    <dgm:pt modelId="{52FC8A5E-EECE-497B-B130-BBDF8E1D8B96}" type="pres">
      <dgm:prSet presAssocID="{9FEE4120-D3AC-4D24-9AF8-4128B52B4CD7}" presName="spacer" presStyleCnt="0"/>
      <dgm:spPr/>
    </dgm:pt>
    <dgm:pt modelId="{F3211F8B-187B-46EF-9171-6C8965F37709}" type="pres">
      <dgm:prSet presAssocID="{2BE85E52-E4DD-4BD3-83A9-E6B9CB9EA298}" presName="parentText" presStyleLbl="node1" presStyleIdx="2" presStyleCnt="5">
        <dgm:presLayoutVars>
          <dgm:chMax val="0"/>
          <dgm:bulletEnabled val="1"/>
        </dgm:presLayoutVars>
      </dgm:prSet>
      <dgm:spPr/>
      <dgm:t>
        <a:bodyPr/>
        <a:lstStyle/>
        <a:p>
          <a:endParaRPr lang="en-US"/>
        </a:p>
      </dgm:t>
    </dgm:pt>
    <dgm:pt modelId="{BAF15612-FB67-41BE-B484-8D05269A8BD5}" type="pres">
      <dgm:prSet presAssocID="{A2970DC4-E9D3-434A-9D7E-A723F37D2B53}" presName="spacer" presStyleCnt="0"/>
      <dgm:spPr/>
    </dgm:pt>
    <dgm:pt modelId="{BECA6D82-7878-4830-8FE2-1F1B425331BD}" type="pres">
      <dgm:prSet presAssocID="{2C4ABD47-D3BF-4C82-860E-CFEEFA745513}" presName="parentText" presStyleLbl="node1" presStyleIdx="3" presStyleCnt="5">
        <dgm:presLayoutVars>
          <dgm:chMax val="0"/>
          <dgm:bulletEnabled val="1"/>
        </dgm:presLayoutVars>
      </dgm:prSet>
      <dgm:spPr/>
      <dgm:t>
        <a:bodyPr/>
        <a:lstStyle/>
        <a:p>
          <a:endParaRPr lang="en-US"/>
        </a:p>
      </dgm:t>
    </dgm:pt>
    <dgm:pt modelId="{5B265AB5-8725-4072-93CF-5F142E6A1C37}" type="pres">
      <dgm:prSet presAssocID="{D5057170-627B-4AFF-816C-29F772ABE83A}" presName="spacer" presStyleCnt="0"/>
      <dgm:spPr/>
    </dgm:pt>
    <dgm:pt modelId="{56CC1B05-15BF-4D68-986E-6116431AE17F}" type="pres">
      <dgm:prSet presAssocID="{F6749366-C6BF-4018-8AEF-4CFDC4A574B1}" presName="parentText" presStyleLbl="node1" presStyleIdx="4" presStyleCnt="5">
        <dgm:presLayoutVars>
          <dgm:chMax val="0"/>
          <dgm:bulletEnabled val="1"/>
        </dgm:presLayoutVars>
      </dgm:prSet>
      <dgm:spPr/>
      <dgm:t>
        <a:bodyPr/>
        <a:lstStyle/>
        <a:p>
          <a:endParaRPr lang="en-US"/>
        </a:p>
      </dgm:t>
    </dgm:pt>
  </dgm:ptLst>
  <dgm:cxnLst>
    <dgm:cxn modelId="{24C0B405-9905-4261-BFC8-80EB75AA4F38}" type="presOf" srcId="{2D6A3EFD-60C9-4822-8013-6D8A29D37B51}" destId="{38AFD613-D0DC-4033-858C-E0AF77F25F68}" srcOrd="0" destOrd="0" presId="urn:microsoft.com/office/officeart/2005/8/layout/vList2"/>
    <dgm:cxn modelId="{48CCE52E-A035-4B6A-8F30-25603C96D73C}" srcId="{2D6A3EFD-60C9-4822-8013-6D8A29D37B51}" destId="{F6749366-C6BF-4018-8AEF-4CFDC4A574B1}" srcOrd="4" destOrd="0" parTransId="{6F4586EE-158D-44C4-A353-EBCE7458180E}" sibTransId="{DFC68901-FD7B-4F7D-AD2E-2381E462EB21}"/>
    <dgm:cxn modelId="{BBE8B7D0-B441-4CB8-8D72-5CD0A9A1567A}" type="presOf" srcId="{2C4ABD47-D3BF-4C82-860E-CFEEFA745513}" destId="{BECA6D82-7878-4830-8FE2-1F1B425331BD}" srcOrd="0" destOrd="0" presId="urn:microsoft.com/office/officeart/2005/8/layout/vList2"/>
    <dgm:cxn modelId="{5C2C63A3-03D5-44E6-A7CB-D07CDF6F16FF}" srcId="{2D6A3EFD-60C9-4822-8013-6D8A29D37B51}" destId="{18208F2E-C0CE-446F-B42C-E4EBAD577953}" srcOrd="0" destOrd="0" parTransId="{6B031772-C253-4F97-9553-28F198C52A1B}" sibTransId="{9E84F216-66CD-415A-92C9-4E7AB248AB75}"/>
    <dgm:cxn modelId="{BD07968D-F4B3-4298-A7BB-04F32B0AF33B}" type="presOf" srcId="{F6749366-C6BF-4018-8AEF-4CFDC4A574B1}" destId="{56CC1B05-15BF-4D68-986E-6116431AE17F}" srcOrd="0" destOrd="0" presId="urn:microsoft.com/office/officeart/2005/8/layout/vList2"/>
    <dgm:cxn modelId="{C8CD9D15-BE4F-45A2-8ABD-A2DB90E3D458}" srcId="{2D6A3EFD-60C9-4822-8013-6D8A29D37B51}" destId="{2BE85E52-E4DD-4BD3-83A9-E6B9CB9EA298}" srcOrd="2" destOrd="0" parTransId="{BB488DEE-D5FC-4737-85FB-F5F459835C8E}" sibTransId="{A2970DC4-E9D3-434A-9D7E-A723F37D2B53}"/>
    <dgm:cxn modelId="{43847A1D-ABA8-4EA7-893C-B9E024B2F269}" type="presOf" srcId="{18208F2E-C0CE-446F-B42C-E4EBAD577953}" destId="{EC49B293-4D70-4F0B-81FC-792B433C675F}" srcOrd="0" destOrd="0" presId="urn:microsoft.com/office/officeart/2005/8/layout/vList2"/>
    <dgm:cxn modelId="{0244DBA2-5769-43D6-B90F-3D8E8187F6A8}" type="presOf" srcId="{0F1163A4-133A-4979-961C-C87E34E16595}" destId="{BAB5BBF8-0AFE-422A-97A1-0826434176F3}" srcOrd="0" destOrd="0" presId="urn:microsoft.com/office/officeart/2005/8/layout/vList2"/>
    <dgm:cxn modelId="{8632A3AB-D9E0-4C3B-BFE4-C0E9B893003C}" srcId="{2D6A3EFD-60C9-4822-8013-6D8A29D37B51}" destId="{0F1163A4-133A-4979-961C-C87E34E16595}" srcOrd="1" destOrd="0" parTransId="{3287188B-E528-48B6-B8BA-0EB70815F452}" sibTransId="{9FEE4120-D3AC-4D24-9AF8-4128B52B4CD7}"/>
    <dgm:cxn modelId="{17DA4185-8792-4DB4-A8BB-31F5C143FC1B}" srcId="{2D6A3EFD-60C9-4822-8013-6D8A29D37B51}" destId="{2C4ABD47-D3BF-4C82-860E-CFEEFA745513}" srcOrd="3" destOrd="0" parTransId="{1D90BE4D-FC6F-413B-A366-831B36CE969C}" sibTransId="{D5057170-627B-4AFF-816C-29F772ABE83A}"/>
    <dgm:cxn modelId="{C0097E4A-0D22-42CA-BD23-69521AD71662}" type="presOf" srcId="{2BE85E52-E4DD-4BD3-83A9-E6B9CB9EA298}" destId="{F3211F8B-187B-46EF-9171-6C8965F37709}" srcOrd="0" destOrd="0" presId="urn:microsoft.com/office/officeart/2005/8/layout/vList2"/>
    <dgm:cxn modelId="{61A902A1-A9D9-4584-B72E-44FAEBAD7C62}" type="presParOf" srcId="{38AFD613-D0DC-4033-858C-E0AF77F25F68}" destId="{EC49B293-4D70-4F0B-81FC-792B433C675F}" srcOrd="0" destOrd="0" presId="urn:microsoft.com/office/officeart/2005/8/layout/vList2"/>
    <dgm:cxn modelId="{C70F4BF8-FC61-4BEB-8AB2-2618F443E02F}" type="presParOf" srcId="{38AFD613-D0DC-4033-858C-E0AF77F25F68}" destId="{06FD6850-D8B0-47BF-8927-5FAE4F2021CE}" srcOrd="1" destOrd="0" presId="urn:microsoft.com/office/officeart/2005/8/layout/vList2"/>
    <dgm:cxn modelId="{8A596F0D-3574-4635-AFFC-F0FC8DA82584}" type="presParOf" srcId="{38AFD613-D0DC-4033-858C-E0AF77F25F68}" destId="{BAB5BBF8-0AFE-422A-97A1-0826434176F3}" srcOrd="2" destOrd="0" presId="urn:microsoft.com/office/officeart/2005/8/layout/vList2"/>
    <dgm:cxn modelId="{E199808A-AE7E-44C7-916B-75F9816CB572}" type="presParOf" srcId="{38AFD613-D0DC-4033-858C-E0AF77F25F68}" destId="{52FC8A5E-EECE-497B-B130-BBDF8E1D8B96}" srcOrd="3" destOrd="0" presId="urn:microsoft.com/office/officeart/2005/8/layout/vList2"/>
    <dgm:cxn modelId="{2ABCC395-DEA9-44F3-BCC9-0671DDAF5E2E}" type="presParOf" srcId="{38AFD613-D0DC-4033-858C-E0AF77F25F68}" destId="{F3211F8B-187B-46EF-9171-6C8965F37709}" srcOrd="4" destOrd="0" presId="urn:microsoft.com/office/officeart/2005/8/layout/vList2"/>
    <dgm:cxn modelId="{9535F1E1-71B8-48A7-94A3-DDD728DB834D}" type="presParOf" srcId="{38AFD613-D0DC-4033-858C-E0AF77F25F68}" destId="{BAF15612-FB67-41BE-B484-8D05269A8BD5}" srcOrd="5" destOrd="0" presId="urn:microsoft.com/office/officeart/2005/8/layout/vList2"/>
    <dgm:cxn modelId="{2944E128-CDC6-404A-9FC2-9FED39D8D191}" type="presParOf" srcId="{38AFD613-D0DC-4033-858C-E0AF77F25F68}" destId="{BECA6D82-7878-4830-8FE2-1F1B425331BD}" srcOrd="6" destOrd="0" presId="urn:microsoft.com/office/officeart/2005/8/layout/vList2"/>
    <dgm:cxn modelId="{4D0A6FC8-C79C-4BE1-8537-0BA93C4C0EBC}" type="presParOf" srcId="{38AFD613-D0DC-4033-858C-E0AF77F25F68}" destId="{5B265AB5-8725-4072-93CF-5F142E6A1C37}" srcOrd="7" destOrd="0" presId="urn:microsoft.com/office/officeart/2005/8/layout/vList2"/>
    <dgm:cxn modelId="{62EB2116-85AD-4371-AFC1-E6B9F5EA9B86}" type="presParOf" srcId="{38AFD613-D0DC-4033-858C-E0AF77F25F68}" destId="{56CC1B05-15BF-4D68-986E-6116431AE17F}"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2B3FBC4-EFD9-4890-B6CB-FB17519C6C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4216B0-8E62-46B5-A1C9-DD0565605C2F}">
      <dgm:prSet/>
      <dgm:spPr/>
      <dgm:t>
        <a:bodyPr/>
        <a:lstStyle/>
        <a:p>
          <a:pPr rtl="0"/>
          <a:r>
            <a:rPr lang="mk-MK" dirty="0"/>
            <a:t>Постојат повеќе начини за реализација на превентивните активности во училиштето:</a:t>
          </a:r>
          <a:endParaRPr lang="en-US" dirty="0"/>
        </a:p>
      </dgm:t>
    </dgm:pt>
    <dgm:pt modelId="{9197B6B9-601C-456B-BEFC-C4C232854510}" type="parTrans" cxnId="{914E499A-9BC5-4A76-9B73-F72E9162580D}">
      <dgm:prSet/>
      <dgm:spPr/>
      <dgm:t>
        <a:bodyPr/>
        <a:lstStyle/>
        <a:p>
          <a:endParaRPr lang="en-US"/>
        </a:p>
      </dgm:t>
    </dgm:pt>
    <dgm:pt modelId="{79C1416F-5FB5-40B8-91BF-DABD38BEE346}" type="sibTrans" cxnId="{914E499A-9BC5-4A76-9B73-F72E9162580D}">
      <dgm:prSet/>
      <dgm:spPr/>
      <dgm:t>
        <a:bodyPr/>
        <a:lstStyle/>
        <a:p>
          <a:endParaRPr lang="en-US"/>
        </a:p>
      </dgm:t>
    </dgm:pt>
    <dgm:pt modelId="{BF2C5A76-867C-4DCB-B5C4-63E3DDB37F79}">
      <dgm:prSet/>
      <dgm:spPr/>
      <dgm:t>
        <a:bodyPr/>
        <a:lstStyle/>
        <a:p>
          <a:pPr rtl="0"/>
          <a:r>
            <a:rPr lang="mk-MK" dirty="0"/>
            <a:t>Трибини</a:t>
          </a:r>
          <a:endParaRPr lang="en-US" dirty="0"/>
        </a:p>
      </dgm:t>
    </dgm:pt>
    <dgm:pt modelId="{BA289719-E9E0-4700-B3FD-EC662EE36019}" type="parTrans" cxnId="{730EA2F1-F7FE-4834-AB32-9FD036E57337}">
      <dgm:prSet/>
      <dgm:spPr/>
      <dgm:t>
        <a:bodyPr/>
        <a:lstStyle/>
        <a:p>
          <a:endParaRPr lang="en-US"/>
        </a:p>
      </dgm:t>
    </dgm:pt>
    <dgm:pt modelId="{BCB68FE8-0FC8-433A-9EC8-46971D52F2C2}" type="sibTrans" cxnId="{730EA2F1-F7FE-4834-AB32-9FD036E57337}">
      <dgm:prSet/>
      <dgm:spPr/>
      <dgm:t>
        <a:bodyPr/>
        <a:lstStyle/>
        <a:p>
          <a:endParaRPr lang="en-US"/>
        </a:p>
      </dgm:t>
    </dgm:pt>
    <dgm:pt modelId="{137B105A-B409-4E9F-8114-796F773C042D}">
      <dgm:prSet/>
      <dgm:spPr/>
      <dgm:t>
        <a:bodyPr/>
        <a:lstStyle/>
        <a:p>
          <a:pPr rtl="0"/>
          <a:r>
            <a:rPr lang="mk-MK" dirty="0"/>
            <a:t>Дискусии</a:t>
          </a:r>
          <a:endParaRPr lang="en-US" dirty="0"/>
        </a:p>
      </dgm:t>
    </dgm:pt>
    <dgm:pt modelId="{9A4E51A4-AAAE-4DB3-A643-6F6DC8B877DA}" type="parTrans" cxnId="{F4CA11BA-5868-4192-880B-5D1219DEF7CD}">
      <dgm:prSet/>
      <dgm:spPr/>
      <dgm:t>
        <a:bodyPr/>
        <a:lstStyle/>
        <a:p>
          <a:endParaRPr lang="en-US"/>
        </a:p>
      </dgm:t>
    </dgm:pt>
    <dgm:pt modelId="{B5638D51-8DA0-446C-B417-FEA55BB9A71D}" type="sibTrans" cxnId="{F4CA11BA-5868-4192-880B-5D1219DEF7CD}">
      <dgm:prSet/>
      <dgm:spPr/>
      <dgm:t>
        <a:bodyPr/>
        <a:lstStyle/>
        <a:p>
          <a:endParaRPr lang="en-US"/>
        </a:p>
      </dgm:t>
    </dgm:pt>
    <dgm:pt modelId="{4B87D0F5-F0C0-4807-B102-3F1242F4705B}">
      <dgm:prSet/>
      <dgm:spPr/>
      <dgm:t>
        <a:bodyPr/>
        <a:lstStyle/>
        <a:p>
          <a:pPr rtl="0"/>
          <a:r>
            <a:rPr lang="mk-MK" dirty="0"/>
            <a:t>Презентации</a:t>
          </a:r>
          <a:endParaRPr lang="en-US" dirty="0"/>
        </a:p>
      </dgm:t>
    </dgm:pt>
    <dgm:pt modelId="{BFF3D453-CFCA-40B3-98FB-862A4B32EDD9}" type="parTrans" cxnId="{3F7D757B-EE62-42FB-B150-658C1A8DADC0}">
      <dgm:prSet/>
      <dgm:spPr/>
      <dgm:t>
        <a:bodyPr/>
        <a:lstStyle/>
        <a:p>
          <a:endParaRPr lang="en-US"/>
        </a:p>
      </dgm:t>
    </dgm:pt>
    <dgm:pt modelId="{0817DCD5-E851-448B-996C-671DD74ACC58}" type="sibTrans" cxnId="{3F7D757B-EE62-42FB-B150-658C1A8DADC0}">
      <dgm:prSet/>
      <dgm:spPr/>
      <dgm:t>
        <a:bodyPr/>
        <a:lstStyle/>
        <a:p>
          <a:endParaRPr lang="en-US"/>
        </a:p>
      </dgm:t>
    </dgm:pt>
    <dgm:pt modelId="{DCE41906-A998-470E-8527-955C3283D0D2}">
      <dgm:prSet/>
      <dgm:spPr/>
      <dgm:t>
        <a:bodyPr/>
        <a:lstStyle/>
        <a:p>
          <a:pPr rtl="0"/>
          <a:r>
            <a:rPr lang="mk-MK" dirty="0"/>
            <a:t>Врсничка едукација</a:t>
          </a:r>
          <a:endParaRPr lang="en-US" dirty="0"/>
        </a:p>
      </dgm:t>
    </dgm:pt>
    <dgm:pt modelId="{EAF9DC4E-8C87-43A1-A0A9-F3EAEF20BDBE}" type="parTrans" cxnId="{570D441B-3FE3-43EF-9203-2D40A78C6B8D}">
      <dgm:prSet/>
      <dgm:spPr/>
      <dgm:t>
        <a:bodyPr/>
        <a:lstStyle/>
        <a:p>
          <a:endParaRPr lang="en-US"/>
        </a:p>
      </dgm:t>
    </dgm:pt>
    <dgm:pt modelId="{A3FE75D8-FE37-4AA9-9C85-F10A72017BA3}" type="sibTrans" cxnId="{570D441B-3FE3-43EF-9203-2D40A78C6B8D}">
      <dgm:prSet/>
      <dgm:spPr/>
      <dgm:t>
        <a:bodyPr/>
        <a:lstStyle/>
        <a:p>
          <a:endParaRPr lang="en-US"/>
        </a:p>
      </dgm:t>
    </dgm:pt>
    <dgm:pt modelId="{28EDDC66-D44C-450E-82FC-2D87CF600691}">
      <dgm:prSet/>
      <dgm:spPr/>
      <dgm:t>
        <a:bodyPr/>
        <a:lstStyle/>
        <a:p>
          <a:pPr rtl="0"/>
          <a:r>
            <a:rPr lang="mk-MK" dirty="0"/>
            <a:t>Работилници</a:t>
          </a:r>
          <a:endParaRPr lang="en-US" dirty="0"/>
        </a:p>
      </dgm:t>
    </dgm:pt>
    <dgm:pt modelId="{55063866-F189-4646-A05A-26EC8834E0BC}" type="parTrans" cxnId="{9B5CD56A-B804-474F-91CF-A4A461FF6A5A}">
      <dgm:prSet/>
      <dgm:spPr/>
      <dgm:t>
        <a:bodyPr/>
        <a:lstStyle/>
        <a:p>
          <a:endParaRPr lang="en-US"/>
        </a:p>
      </dgm:t>
    </dgm:pt>
    <dgm:pt modelId="{3D062CA3-836F-4F82-BDF1-FB1A57793A29}" type="sibTrans" cxnId="{9B5CD56A-B804-474F-91CF-A4A461FF6A5A}">
      <dgm:prSet/>
      <dgm:spPr/>
      <dgm:t>
        <a:bodyPr/>
        <a:lstStyle/>
        <a:p>
          <a:endParaRPr lang="en-US"/>
        </a:p>
      </dgm:t>
    </dgm:pt>
    <dgm:pt modelId="{90FA94CC-3A65-4759-9145-7518AE025002}">
      <dgm:prSet/>
      <dgm:spPr/>
      <dgm:t>
        <a:bodyPr/>
        <a:lstStyle/>
        <a:p>
          <a:pPr rtl="0"/>
          <a:r>
            <a:rPr lang="mk-MK" dirty="0"/>
            <a:t>Форум театар</a:t>
          </a:r>
          <a:endParaRPr lang="en-US" dirty="0"/>
        </a:p>
      </dgm:t>
    </dgm:pt>
    <dgm:pt modelId="{07E0794A-F653-447E-BF6B-6B8629F2967F}" type="parTrans" cxnId="{2948B583-192D-4199-B8C7-61C55AEC55AE}">
      <dgm:prSet/>
      <dgm:spPr/>
      <dgm:t>
        <a:bodyPr/>
        <a:lstStyle/>
        <a:p>
          <a:endParaRPr lang="en-US"/>
        </a:p>
      </dgm:t>
    </dgm:pt>
    <dgm:pt modelId="{56B9BA15-910D-4EBA-8353-9BB78948A7DF}" type="sibTrans" cxnId="{2948B583-192D-4199-B8C7-61C55AEC55AE}">
      <dgm:prSet/>
      <dgm:spPr/>
      <dgm:t>
        <a:bodyPr/>
        <a:lstStyle/>
        <a:p>
          <a:endParaRPr lang="en-US"/>
        </a:p>
      </dgm:t>
    </dgm:pt>
    <dgm:pt modelId="{30607995-3E04-4DEE-A7D9-541742C28A10}">
      <dgm:prSet/>
      <dgm:spPr/>
      <dgm:t>
        <a:bodyPr/>
        <a:lstStyle/>
        <a:p>
          <a:pPr rtl="0"/>
          <a:r>
            <a:rPr lang="mk-MK"/>
            <a:t>Филмови со содржини од оваа област.</a:t>
          </a:r>
          <a:endParaRPr lang="en-US"/>
        </a:p>
      </dgm:t>
    </dgm:pt>
    <dgm:pt modelId="{68B3F2D5-D20A-44D5-9E11-06584A20C606}" type="parTrans" cxnId="{D25CC56C-8462-49A6-868A-0E531745FD20}">
      <dgm:prSet/>
      <dgm:spPr/>
      <dgm:t>
        <a:bodyPr/>
        <a:lstStyle/>
        <a:p>
          <a:endParaRPr lang="en-US"/>
        </a:p>
      </dgm:t>
    </dgm:pt>
    <dgm:pt modelId="{34E9944E-C603-48FC-8E17-9016A485F86E}" type="sibTrans" cxnId="{D25CC56C-8462-49A6-868A-0E531745FD20}">
      <dgm:prSet/>
      <dgm:spPr/>
      <dgm:t>
        <a:bodyPr/>
        <a:lstStyle/>
        <a:p>
          <a:endParaRPr lang="en-US"/>
        </a:p>
      </dgm:t>
    </dgm:pt>
    <dgm:pt modelId="{182ADBDC-6E6B-44DA-80E4-AA05BC381192}" type="pres">
      <dgm:prSet presAssocID="{A2B3FBC4-EFD9-4890-B6CB-FB17519C6C5E}" presName="linear" presStyleCnt="0">
        <dgm:presLayoutVars>
          <dgm:animLvl val="lvl"/>
          <dgm:resizeHandles val="exact"/>
        </dgm:presLayoutVars>
      </dgm:prSet>
      <dgm:spPr/>
      <dgm:t>
        <a:bodyPr/>
        <a:lstStyle/>
        <a:p>
          <a:endParaRPr lang="en-US"/>
        </a:p>
      </dgm:t>
    </dgm:pt>
    <dgm:pt modelId="{25DA67B9-A27C-489A-AA09-D4EB4AE62164}" type="pres">
      <dgm:prSet presAssocID="{CE4216B0-8E62-46B5-A1C9-DD0565605C2F}" presName="parentText" presStyleLbl="node1" presStyleIdx="0" presStyleCnt="8">
        <dgm:presLayoutVars>
          <dgm:chMax val="0"/>
          <dgm:bulletEnabled val="1"/>
        </dgm:presLayoutVars>
      </dgm:prSet>
      <dgm:spPr/>
      <dgm:t>
        <a:bodyPr/>
        <a:lstStyle/>
        <a:p>
          <a:endParaRPr lang="en-US"/>
        </a:p>
      </dgm:t>
    </dgm:pt>
    <dgm:pt modelId="{3DD7D6F9-6954-4011-82A1-5531FCBBD908}" type="pres">
      <dgm:prSet presAssocID="{79C1416F-5FB5-40B8-91BF-DABD38BEE346}" presName="spacer" presStyleCnt="0"/>
      <dgm:spPr/>
    </dgm:pt>
    <dgm:pt modelId="{E2D0DAAC-26BC-4347-BF28-2E62372442CF}" type="pres">
      <dgm:prSet presAssocID="{BF2C5A76-867C-4DCB-B5C4-63E3DDB37F79}" presName="parentText" presStyleLbl="node1" presStyleIdx="1" presStyleCnt="8">
        <dgm:presLayoutVars>
          <dgm:chMax val="0"/>
          <dgm:bulletEnabled val="1"/>
        </dgm:presLayoutVars>
      </dgm:prSet>
      <dgm:spPr/>
      <dgm:t>
        <a:bodyPr/>
        <a:lstStyle/>
        <a:p>
          <a:endParaRPr lang="en-US"/>
        </a:p>
      </dgm:t>
    </dgm:pt>
    <dgm:pt modelId="{3F089A92-C4E7-4B4B-9998-377BC166ABE7}" type="pres">
      <dgm:prSet presAssocID="{BCB68FE8-0FC8-433A-9EC8-46971D52F2C2}" presName="spacer" presStyleCnt="0"/>
      <dgm:spPr/>
    </dgm:pt>
    <dgm:pt modelId="{88616707-3B2C-4C63-868F-B557A0F8AEBB}" type="pres">
      <dgm:prSet presAssocID="{137B105A-B409-4E9F-8114-796F773C042D}" presName="parentText" presStyleLbl="node1" presStyleIdx="2" presStyleCnt="8">
        <dgm:presLayoutVars>
          <dgm:chMax val="0"/>
          <dgm:bulletEnabled val="1"/>
        </dgm:presLayoutVars>
      </dgm:prSet>
      <dgm:spPr/>
      <dgm:t>
        <a:bodyPr/>
        <a:lstStyle/>
        <a:p>
          <a:endParaRPr lang="en-US"/>
        </a:p>
      </dgm:t>
    </dgm:pt>
    <dgm:pt modelId="{3CE6642D-B031-4BF7-96B9-E0E2D66B1D23}" type="pres">
      <dgm:prSet presAssocID="{B5638D51-8DA0-446C-B417-FEA55BB9A71D}" presName="spacer" presStyleCnt="0"/>
      <dgm:spPr/>
    </dgm:pt>
    <dgm:pt modelId="{7C6E17FB-B4B6-46F0-95DA-AC786B6A5515}" type="pres">
      <dgm:prSet presAssocID="{4B87D0F5-F0C0-4807-B102-3F1242F4705B}" presName="parentText" presStyleLbl="node1" presStyleIdx="3" presStyleCnt="8">
        <dgm:presLayoutVars>
          <dgm:chMax val="0"/>
          <dgm:bulletEnabled val="1"/>
        </dgm:presLayoutVars>
      </dgm:prSet>
      <dgm:spPr/>
      <dgm:t>
        <a:bodyPr/>
        <a:lstStyle/>
        <a:p>
          <a:endParaRPr lang="en-US"/>
        </a:p>
      </dgm:t>
    </dgm:pt>
    <dgm:pt modelId="{B1691353-BE9F-49B2-AF0F-B13DABA19305}" type="pres">
      <dgm:prSet presAssocID="{0817DCD5-E851-448B-996C-671DD74ACC58}" presName="spacer" presStyleCnt="0"/>
      <dgm:spPr/>
    </dgm:pt>
    <dgm:pt modelId="{0F544937-F7E5-4C60-AF69-445FA1823823}" type="pres">
      <dgm:prSet presAssocID="{DCE41906-A998-470E-8527-955C3283D0D2}" presName="parentText" presStyleLbl="node1" presStyleIdx="4" presStyleCnt="8">
        <dgm:presLayoutVars>
          <dgm:chMax val="0"/>
          <dgm:bulletEnabled val="1"/>
        </dgm:presLayoutVars>
      </dgm:prSet>
      <dgm:spPr/>
      <dgm:t>
        <a:bodyPr/>
        <a:lstStyle/>
        <a:p>
          <a:endParaRPr lang="en-US"/>
        </a:p>
      </dgm:t>
    </dgm:pt>
    <dgm:pt modelId="{EAAD874F-B84B-4EE0-B18F-9635C0565AC7}" type="pres">
      <dgm:prSet presAssocID="{A3FE75D8-FE37-4AA9-9C85-F10A72017BA3}" presName="spacer" presStyleCnt="0"/>
      <dgm:spPr/>
    </dgm:pt>
    <dgm:pt modelId="{F329F4EF-2F48-42F9-890C-6A6C0C1C7D95}" type="pres">
      <dgm:prSet presAssocID="{28EDDC66-D44C-450E-82FC-2D87CF600691}" presName="parentText" presStyleLbl="node1" presStyleIdx="5" presStyleCnt="8">
        <dgm:presLayoutVars>
          <dgm:chMax val="0"/>
          <dgm:bulletEnabled val="1"/>
        </dgm:presLayoutVars>
      </dgm:prSet>
      <dgm:spPr/>
      <dgm:t>
        <a:bodyPr/>
        <a:lstStyle/>
        <a:p>
          <a:endParaRPr lang="en-US"/>
        </a:p>
      </dgm:t>
    </dgm:pt>
    <dgm:pt modelId="{79CAAD22-4507-483D-8D38-CAF242EDCA4F}" type="pres">
      <dgm:prSet presAssocID="{3D062CA3-836F-4F82-BDF1-FB1A57793A29}" presName="spacer" presStyleCnt="0"/>
      <dgm:spPr/>
    </dgm:pt>
    <dgm:pt modelId="{B3FB931A-7B31-4B5B-864A-C96E58E88727}" type="pres">
      <dgm:prSet presAssocID="{90FA94CC-3A65-4759-9145-7518AE025002}" presName="parentText" presStyleLbl="node1" presStyleIdx="6" presStyleCnt="8">
        <dgm:presLayoutVars>
          <dgm:chMax val="0"/>
          <dgm:bulletEnabled val="1"/>
        </dgm:presLayoutVars>
      </dgm:prSet>
      <dgm:spPr/>
      <dgm:t>
        <a:bodyPr/>
        <a:lstStyle/>
        <a:p>
          <a:endParaRPr lang="en-US"/>
        </a:p>
      </dgm:t>
    </dgm:pt>
    <dgm:pt modelId="{3BD2C934-2089-44C2-99A8-27F1BC777213}" type="pres">
      <dgm:prSet presAssocID="{56B9BA15-910D-4EBA-8353-9BB78948A7DF}" presName="spacer" presStyleCnt="0"/>
      <dgm:spPr/>
    </dgm:pt>
    <dgm:pt modelId="{1B8C284E-8C41-470E-AA03-0E4F44A58BC3}" type="pres">
      <dgm:prSet presAssocID="{30607995-3E04-4DEE-A7D9-541742C28A10}" presName="parentText" presStyleLbl="node1" presStyleIdx="7" presStyleCnt="8">
        <dgm:presLayoutVars>
          <dgm:chMax val="0"/>
          <dgm:bulletEnabled val="1"/>
        </dgm:presLayoutVars>
      </dgm:prSet>
      <dgm:spPr/>
      <dgm:t>
        <a:bodyPr/>
        <a:lstStyle/>
        <a:p>
          <a:endParaRPr lang="en-US"/>
        </a:p>
      </dgm:t>
    </dgm:pt>
  </dgm:ptLst>
  <dgm:cxnLst>
    <dgm:cxn modelId="{3F7D757B-EE62-42FB-B150-658C1A8DADC0}" srcId="{A2B3FBC4-EFD9-4890-B6CB-FB17519C6C5E}" destId="{4B87D0F5-F0C0-4807-B102-3F1242F4705B}" srcOrd="3" destOrd="0" parTransId="{BFF3D453-CFCA-40B3-98FB-862A4B32EDD9}" sibTransId="{0817DCD5-E851-448B-996C-671DD74ACC58}"/>
    <dgm:cxn modelId="{E90B938C-8BC8-4473-B0AA-68032115238F}" type="presOf" srcId="{28EDDC66-D44C-450E-82FC-2D87CF600691}" destId="{F329F4EF-2F48-42F9-890C-6A6C0C1C7D95}" srcOrd="0" destOrd="0" presId="urn:microsoft.com/office/officeart/2005/8/layout/vList2"/>
    <dgm:cxn modelId="{D25CC56C-8462-49A6-868A-0E531745FD20}" srcId="{A2B3FBC4-EFD9-4890-B6CB-FB17519C6C5E}" destId="{30607995-3E04-4DEE-A7D9-541742C28A10}" srcOrd="7" destOrd="0" parTransId="{68B3F2D5-D20A-44D5-9E11-06584A20C606}" sibTransId="{34E9944E-C603-48FC-8E17-9016A485F86E}"/>
    <dgm:cxn modelId="{FCFF2197-E2C8-4F6A-A7A1-8D5F22CDD64E}" type="presOf" srcId="{A2B3FBC4-EFD9-4890-B6CB-FB17519C6C5E}" destId="{182ADBDC-6E6B-44DA-80E4-AA05BC381192}" srcOrd="0" destOrd="0" presId="urn:microsoft.com/office/officeart/2005/8/layout/vList2"/>
    <dgm:cxn modelId="{01B727F0-BDF7-4982-8C8E-6578DCE6AE00}" type="presOf" srcId="{30607995-3E04-4DEE-A7D9-541742C28A10}" destId="{1B8C284E-8C41-470E-AA03-0E4F44A58BC3}" srcOrd="0" destOrd="0" presId="urn:microsoft.com/office/officeart/2005/8/layout/vList2"/>
    <dgm:cxn modelId="{C60A179F-4642-4EA0-AF38-8752FAC0AAFF}" type="presOf" srcId="{90FA94CC-3A65-4759-9145-7518AE025002}" destId="{B3FB931A-7B31-4B5B-864A-C96E58E88727}" srcOrd="0" destOrd="0" presId="urn:microsoft.com/office/officeart/2005/8/layout/vList2"/>
    <dgm:cxn modelId="{B68F6C01-F946-4739-8536-0153F7169445}" type="presOf" srcId="{CE4216B0-8E62-46B5-A1C9-DD0565605C2F}" destId="{25DA67B9-A27C-489A-AA09-D4EB4AE62164}" srcOrd="0" destOrd="0" presId="urn:microsoft.com/office/officeart/2005/8/layout/vList2"/>
    <dgm:cxn modelId="{914E499A-9BC5-4A76-9B73-F72E9162580D}" srcId="{A2B3FBC4-EFD9-4890-B6CB-FB17519C6C5E}" destId="{CE4216B0-8E62-46B5-A1C9-DD0565605C2F}" srcOrd="0" destOrd="0" parTransId="{9197B6B9-601C-456B-BEFC-C4C232854510}" sibTransId="{79C1416F-5FB5-40B8-91BF-DABD38BEE346}"/>
    <dgm:cxn modelId="{730EA2F1-F7FE-4834-AB32-9FD036E57337}" srcId="{A2B3FBC4-EFD9-4890-B6CB-FB17519C6C5E}" destId="{BF2C5A76-867C-4DCB-B5C4-63E3DDB37F79}" srcOrd="1" destOrd="0" parTransId="{BA289719-E9E0-4700-B3FD-EC662EE36019}" sibTransId="{BCB68FE8-0FC8-433A-9EC8-46971D52F2C2}"/>
    <dgm:cxn modelId="{9B5CD56A-B804-474F-91CF-A4A461FF6A5A}" srcId="{A2B3FBC4-EFD9-4890-B6CB-FB17519C6C5E}" destId="{28EDDC66-D44C-450E-82FC-2D87CF600691}" srcOrd="5" destOrd="0" parTransId="{55063866-F189-4646-A05A-26EC8834E0BC}" sibTransId="{3D062CA3-836F-4F82-BDF1-FB1A57793A29}"/>
    <dgm:cxn modelId="{D993AF68-8391-48C2-9AC8-6D638C4F4475}" type="presOf" srcId="{4B87D0F5-F0C0-4807-B102-3F1242F4705B}" destId="{7C6E17FB-B4B6-46F0-95DA-AC786B6A5515}" srcOrd="0" destOrd="0" presId="urn:microsoft.com/office/officeart/2005/8/layout/vList2"/>
    <dgm:cxn modelId="{8D116896-3A69-422D-89F0-4A82A364792B}" type="presOf" srcId="{DCE41906-A998-470E-8527-955C3283D0D2}" destId="{0F544937-F7E5-4C60-AF69-445FA1823823}" srcOrd="0" destOrd="0" presId="urn:microsoft.com/office/officeart/2005/8/layout/vList2"/>
    <dgm:cxn modelId="{F4CA11BA-5868-4192-880B-5D1219DEF7CD}" srcId="{A2B3FBC4-EFD9-4890-B6CB-FB17519C6C5E}" destId="{137B105A-B409-4E9F-8114-796F773C042D}" srcOrd="2" destOrd="0" parTransId="{9A4E51A4-AAAE-4DB3-A643-6F6DC8B877DA}" sibTransId="{B5638D51-8DA0-446C-B417-FEA55BB9A71D}"/>
    <dgm:cxn modelId="{95FF30F6-74B1-467E-BF07-9B144D30E9E0}" type="presOf" srcId="{BF2C5A76-867C-4DCB-B5C4-63E3DDB37F79}" destId="{E2D0DAAC-26BC-4347-BF28-2E62372442CF}" srcOrd="0" destOrd="0" presId="urn:microsoft.com/office/officeart/2005/8/layout/vList2"/>
    <dgm:cxn modelId="{570D441B-3FE3-43EF-9203-2D40A78C6B8D}" srcId="{A2B3FBC4-EFD9-4890-B6CB-FB17519C6C5E}" destId="{DCE41906-A998-470E-8527-955C3283D0D2}" srcOrd="4" destOrd="0" parTransId="{EAF9DC4E-8C87-43A1-A0A9-F3EAEF20BDBE}" sibTransId="{A3FE75D8-FE37-4AA9-9C85-F10A72017BA3}"/>
    <dgm:cxn modelId="{2948B583-192D-4199-B8C7-61C55AEC55AE}" srcId="{A2B3FBC4-EFD9-4890-B6CB-FB17519C6C5E}" destId="{90FA94CC-3A65-4759-9145-7518AE025002}" srcOrd="6" destOrd="0" parTransId="{07E0794A-F653-447E-BF6B-6B8629F2967F}" sibTransId="{56B9BA15-910D-4EBA-8353-9BB78948A7DF}"/>
    <dgm:cxn modelId="{6BB4B5F8-B9D0-47B1-9965-6D5B7236F037}" type="presOf" srcId="{137B105A-B409-4E9F-8114-796F773C042D}" destId="{88616707-3B2C-4C63-868F-B557A0F8AEBB}" srcOrd="0" destOrd="0" presId="urn:microsoft.com/office/officeart/2005/8/layout/vList2"/>
    <dgm:cxn modelId="{2AC8FC43-86BD-4801-B2B9-667AFC4F9E8F}" type="presParOf" srcId="{182ADBDC-6E6B-44DA-80E4-AA05BC381192}" destId="{25DA67B9-A27C-489A-AA09-D4EB4AE62164}" srcOrd="0" destOrd="0" presId="urn:microsoft.com/office/officeart/2005/8/layout/vList2"/>
    <dgm:cxn modelId="{325E1EF6-6F73-46D4-85C3-3B7EC8E9495F}" type="presParOf" srcId="{182ADBDC-6E6B-44DA-80E4-AA05BC381192}" destId="{3DD7D6F9-6954-4011-82A1-5531FCBBD908}" srcOrd="1" destOrd="0" presId="urn:microsoft.com/office/officeart/2005/8/layout/vList2"/>
    <dgm:cxn modelId="{BF35D1CB-6AA5-4729-A9B2-707D68ACCDDD}" type="presParOf" srcId="{182ADBDC-6E6B-44DA-80E4-AA05BC381192}" destId="{E2D0DAAC-26BC-4347-BF28-2E62372442CF}" srcOrd="2" destOrd="0" presId="urn:microsoft.com/office/officeart/2005/8/layout/vList2"/>
    <dgm:cxn modelId="{51BB3793-E084-4080-AA01-1AF8CDCC635E}" type="presParOf" srcId="{182ADBDC-6E6B-44DA-80E4-AA05BC381192}" destId="{3F089A92-C4E7-4B4B-9998-377BC166ABE7}" srcOrd="3" destOrd="0" presId="urn:microsoft.com/office/officeart/2005/8/layout/vList2"/>
    <dgm:cxn modelId="{2C81C72A-007B-4CC8-B5FE-81F4BD30477E}" type="presParOf" srcId="{182ADBDC-6E6B-44DA-80E4-AA05BC381192}" destId="{88616707-3B2C-4C63-868F-B557A0F8AEBB}" srcOrd="4" destOrd="0" presId="urn:microsoft.com/office/officeart/2005/8/layout/vList2"/>
    <dgm:cxn modelId="{3A3DC26F-2FF4-43EF-A82B-1A1B50126C9B}" type="presParOf" srcId="{182ADBDC-6E6B-44DA-80E4-AA05BC381192}" destId="{3CE6642D-B031-4BF7-96B9-E0E2D66B1D23}" srcOrd="5" destOrd="0" presId="urn:microsoft.com/office/officeart/2005/8/layout/vList2"/>
    <dgm:cxn modelId="{0DBB0D22-078C-4BCF-90D4-226F6391877A}" type="presParOf" srcId="{182ADBDC-6E6B-44DA-80E4-AA05BC381192}" destId="{7C6E17FB-B4B6-46F0-95DA-AC786B6A5515}" srcOrd="6" destOrd="0" presId="urn:microsoft.com/office/officeart/2005/8/layout/vList2"/>
    <dgm:cxn modelId="{3A289981-F9B8-4B17-A1EB-E61B90126F92}" type="presParOf" srcId="{182ADBDC-6E6B-44DA-80E4-AA05BC381192}" destId="{B1691353-BE9F-49B2-AF0F-B13DABA19305}" srcOrd="7" destOrd="0" presId="urn:microsoft.com/office/officeart/2005/8/layout/vList2"/>
    <dgm:cxn modelId="{1E185390-A0BC-4569-A97F-33CC6C88A2D4}" type="presParOf" srcId="{182ADBDC-6E6B-44DA-80E4-AA05BC381192}" destId="{0F544937-F7E5-4C60-AF69-445FA1823823}" srcOrd="8" destOrd="0" presId="urn:microsoft.com/office/officeart/2005/8/layout/vList2"/>
    <dgm:cxn modelId="{70863D40-05CD-4C95-A3CD-E259C4AA56B1}" type="presParOf" srcId="{182ADBDC-6E6B-44DA-80E4-AA05BC381192}" destId="{EAAD874F-B84B-4EE0-B18F-9635C0565AC7}" srcOrd="9" destOrd="0" presId="urn:microsoft.com/office/officeart/2005/8/layout/vList2"/>
    <dgm:cxn modelId="{BA6FE80A-03B1-4F56-9E3A-761EF886DE70}" type="presParOf" srcId="{182ADBDC-6E6B-44DA-80E4-AA05BC381192}" destId="{F329F4EF-2F48-42F9-890C-6A6C0C1C7D95}" srcOrd="10" destOrd="0" presId="urn:microsoft.com/office/officeart/2005/8/layout/vList2"/>
    <dgm:cxn modelId="{272DC30E-E1FF-4595-8588-5E83D0A4F473}" type="presParOf" srcId="{182ADBDC-6E6B-44DA-80E4-AA05BC381192}" destId="{79CAAD22-4507-483D-8D38-CAF242EDCA4F}" srcOrd="11" destOrd="0" presId="urn:microsoft.com/office/officeart/2005/8/layout/vList2"/>
    <dgm:cxn modelId="{39CAFECC-5150-4FDB-9315-AD05D2C3B004}" type="presParOf" srcId="{182ADBDC-6E6B-44DA-80E4-AA05BC381192}" destId="{B3FB931A-7B31-4B5B-864A-C96E58E88727}" srcOrd="12" destOrd="0" presId="urn:microsoft.com/office/officeart/2005/8/layout/vList2"/>
    <dgm:cxn modelId="{427E80A4-B231-4559-8827-BB99732C9A31}" type="presParOf" srcId="{182ADBDC-6E6B-44DA-80E4-AA05BC381192}" destId="{3BD2C934-2089-44C2-99A8-27F1BC777213}" srcOrd="13" destOrd="0" presId="urn:microsoft.com/office/officeart/2005/8/layout/vList2"/>
    <dgm:cxn modelId="{6442A6DB-4DAF-413D-BE2C-1740E0E1225D}" type="presParOf" srcId="{182ADBDC-6E6B-44DA-80E4-AA05BC381192}" destId="{1B8C284E-8C41-470E-AA03-0E4F44A58BC3}"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92799C2-8C78-4FCF-B8BB-860EF8D129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FECD9C-2CD3-4226-ADD1-326738A071C0}">
      <dgm:prSet/>
      <dgm:spPr/>
      <dgm:t>
        <a:bodyPr/>
        <a:lstStyle/>
        <a:p>
          <a:pPr rtl="0"/>
          <a:r>
            <a:rPr lang="mk-MK" dirty="0"/>
            <a:t>Вториот механизам за сузбивање на трговијата со деца е  интервенцијата.</a:t>
          </a:r>
          <a:endParaRPr lang="en-US" dirty="0"/>
        </a:p>
      </dgm:t>
    </dgm:pt>
    <dgm:pt modelId="{AC41B178-8289-4D74-954A-84B5A115BE95}" type="parTrans" cxnId="{721040FB-DE5C-4462-A75A-75BF1748CA73}">
      <dgm:prSet/>
      <dgm:spPr/>
      <dgm:t>
        <a:bodyPr/>
        <a:lstStyle/>
        <a:p>
          <a:endParaRPr lang="en-US"/>
        </a:p>
      </dgm:t>
    </dgm:pt>
    <dgm:pt modelId="{041E7829-E5D1-40A2-BACB-CC804E5AF900}" type="sibTrans" cxnId="{721040FB-DE5C-4462-A75A-75BF1748CA73}">
      <dgm:prSet/>
      <dgm:spPr/>
      <dgm:t>
        <a:bodyPr/>
        <a:lstStyle/>
        <a:p>
          <a:endParaRPr lang="en-US"/>
        </a:p>
      </dgm:t>
    </dgm:pt>
    <dgm:pt modelId="{C49FED9A-A1E8-4574-9A30-C85BD89FD002}">
      <dgm:prSet/>
      <dgm:spPr/>
      <dgm:t>
        <a:bodyPr/>
        <a:lstStyle/>
        <a:p>
          <a:pPr rtl="0"/>
          <a:r>
            <a:rPr lang="mk-MK" dirty="0"/>
            <a:t>Кога ќе се јави сомнеж, или кога постои сознание дека детето е жртва на било кој вид ТЛ, обврската на училиштето е да интервенира и тоа:</a:t>
          </a:r>
          <a:endParaRPr lang="en-US" dirty="0"/>
        </a:p>
      </dgm:t>
    </dgm:pt>
    <dgm:pt modelId="{F51B3E12-3920-4381-86CA-D6C470D56F18}" type="parTrans" cxnId="{20777B5A-DE3E-42E7-87D5-E5A10D9BD0E3}">
      <dgm:prSet/>
      <dgm:spPr/>
      <dgm:t>
        <a:bodyPr/>
        <a:lstStyle/>
        <a:p>
          <a:endParaRPr lang="en-US"/>
        </a:p>
      </dgm:t>
    </dgm:pt>
    <dgm:pt modelId="{AAF0439A-C39A-4A14-B0DB-903C32316C6E}" type="sibTrans" cxnId="{20777B5A-DE3E-42E7-87D5-E5A10D9BD0E3}">
      <dgm:prSet/>
      <dgm:spPr/>
      <dgm:t>
        <a:bodyPr/>
        <a:lstStyle/>
        <a:p>
          <a:endParaRPr lang="en-US"/>
        </a:p>
      </dgm:t>
    </dgm:pt>
    <dgm:pt modelId="{2D4F9D75-CE3B-4FEB-977B-A5F66B817B5F}">
      <dgm:prSet/>
      <dgm:spPr/>
      <dgm:t>
        <a:bodyPr/>
        <a:lstStyle/>
        <a:p>
          <a:pPr rtl="0"/>
          <a:r>
            <a:rPr lang="mk-MK" dirty="0"/>
            <a:t>Да соработува со органите во институциите надлежни за идентификација и заштита на жртвите-ЦСР и МВР</a:t>
          </a:r>
          <a:endParaRPr lang="en-US" dirty="0"/>
        </a:p>
      </dgm:t>
    </dgm:pt>
    <dgm:pt modelId="{B4AEC9D2-8026-4D34-B820-F1E132F44AFD}" type="parTrans" cxnId="{F36635FD-E0E3-41F5-8DED-BC541430F65A}">
      <dgm:prSet/>
      <dgm:spPr/>
      <dgm:t>
        <a:bodyPr/>
        <a:lstStyle/>
        <a:p>
          <a:endParaRPr lang="en-US"/>
        </a:p>
      </dgm:t>
    </dgm:pt>
    <dgm:pt modelId="{ED67B53F-7296-4710-B73F-AEA9D28B63C5}" type="sibTrans" cxnId="{F36635FD-E0E3-41F5-8DED-BC541430F65A}">
      <dgm:prSet/>
      <dgm:spPr/>
      <dgm:t>
        <a:bodyPr/>
        <a:lstStyle/>
        <a:p>
          <a:endParaRPr lang="en-US"/>
        </a:p>
      </dgm:t>
    </dgm:pt>
    <dgm:pt modelId="{9F6AAB65-581C-45EB-B056-CE3820C18503}" type="pres">
      <dgm:prSet presAssocID="{E92799C2-8C78-4FCF-B8BB-860EF8D1296B}" presName="linear" presStyleCnt="0">
        <dgm:presLayoutVars>
          <dgm:animLvl val="lvl"/>
          <dgm:resizeHandles val="exact"/>
        </dgm:presLayoutVars>
      </dgm:prSet>
      <dgm:spPr/>
      <dgm:t>
        <a:bodyPr/>
        <a:lstStyle/>
        <a:p>
          <a:endParaRPr lang="en-US"/>
        </a:p>
      </dgm:t>
    </dgm:pt>
    <dgm:pt modelId="{F92B9812-0913-4EDD-A2B2-3F1FFA08A94C}" type="pres">
      <dgm:prSet presAssocID="{DEFECD9C-2CD3-4226-ADD1-326738A071C0}" presName="parentText" presStyleLbl="node1" presStyleIdx="0" presStyleCnt="3">
        <dgm:presLayoutVars>
          <dgm:chMax val="0"/>
          <dgm:bulletEnabled val="1"/>
        </dgm:presLayoutVars>
      </dgm:prSet>
      <dgm:spPr/>
      <dgm:t>
        <a:bodyPr/>
        <a:lstStyle/>
        <a:p>
          <a:endParaRPr lang="en-US"/>
        </a:p>
      </dgm:t>
    </dgm:pt>
    <dgm:pt modelId="{10EAFFE6-6FA6-4019-94A7-A656CF37BCD4}" type="pres">
      <dgm:prSet presAssocID="{041E7829-E5D1-40A2-BACB-CC804E5AF900}" presName="spacer" presStyleCnt="0"/>
      <dgm:spPr/>
    </dgm:pt>
    <dgm:pt modelId="{A10773D0-06B0-494D-B97A-296CEEF07AFF}" type="pres">
      <dgm:prSet presAssocID="{C49FED9A-A1E8-4574-9A30-C85BD89FD002}" presName="parentText" presStyleLbl="node1" presStyleIdx="1" presStyleCnt="3">
        <dgm:presLayoutVars>
          <dgm:chMax val="0"/>
          <dgm:bulletEnabled val="1"/>
        </dgm:presLayoutVars>
      </dgm:prSet>
      <dgm:spPr/>
      <dgm:t>
        <a:bodyPr/>
        <a:lstStyle/>
        <a:p>
          <a:endParaRPr lang="en-US"/>
        </a:p>
      </dgm:t>
    </dgm:pt>
    <dgm:pt modelId="{B9CEEC78-3350-4CDD-82B7-5CED43E6E311}" type="pres">
      <dgm:prSet presAssocID="{AAF0439A-C39A-4A14-B0DB-903C32316C6E}" presName="spacer" presStyleCnt="0"/>
      <dgm:spPr/>
    </dgm:pt>
    <dgm:pt modelId="{962CE9CA-C0ED-4D37-90D8-1AA62EAD9390}" type="pres">
      <dgm:prSet presAssocID="{2D4F9D75-CE3B-4FEB-977B-A5F66B817B5F}" presName="parentText" presStyleLbl="node1" presStyleIdx="2" presStyleCnt="3">
        <dgm:presLayoutVars>
          <dgm:chMax val="0"/>
          <dgm:bulletEnabled val="1"/>
        </dgm:presLayoutVars>
      </dgm:prSet>
      <dgm:spPr/>
      <dgm:t>
        <a:bodyPr/>
        <a:lstStyle/>
        <a:p>
          <a:endParaRPr lang="en-US"/>
        </a:p>
      </dgm:t>
    </dgm:pt>
  </dgm:ptLst>
  <dgm:cxnLst>
    <dgm:cxn modelId="{F36635FD-E0E3-41F5-8DED-BC541430F65A}" srcId="{E92799C2-8C78-4FCF-B8BB-860EF8D1296B}" destId="{2D4F9D75-CE3B-4FEB-977B-A5F66B817B5F}" srcOrd="2" destOrd="0" parTransId="{B4AEC9D2-8026-4D34-B820-F1E132F44AFD}" sibTransId="{ED67B53F-7296-4710-B73F-AEA9D28B63C5}"/>
    <dgm:cxn modelId="{20777B5A-DE3E-42E7-87D5-E5A10D9BD0E3}" srcId="{E92799C2-8C78-4FCF-B8BB-860EF8D1296B}" destId="{C49FED9A-A1E8-4574-9A30-C85BD89FD002}" srcOrd="1" destOrd="0" parTransId="{F51B3E12-3920-4381-86CA-D6C470D56F18}" sibTransId="{AAF0439A-C39A-4A14-B0DB-903C32316C6E}"/>
    <dgm:cxn modelId="{6AAC6FCE-F10D-4855-9AC4-15746FD471A8}" type="presOf" srcId="{E92799C2-8C78-4FCF-B8BB-860EF8D1296B}" destId="{9F6AAB65-581C-45EB-B056-CE3820C18503}" srcOrd="0" destOrd="0" presId="urn:microsoft.com/office/officeart/2005/8/layout/vList2"/>
    <dgm:cxn modelId="{40D1B890-8CD4-479B-908A-0DE1BDF23FBC}" type="presOf" srcId="{2D4F9D75-CE3B-4FEB-977B-A5F66B817B5F}" destId="{962CE9CA-C0ED-4D37-90D8-1AA62EAD9390}" srcOrd="0" destOrd="0" presId="urn:microsoft.com/office/officeart/2005/8/layout/vList2"/>
    <dgm:cxn modelId="{721040FB-DE5C-4462-A75A-75BF1748CA73}" srcId="{E92799C2-8C78-4FCF-B8BB-860EF8D1296B}" destId="{DEFECD9C-2CD3-4226-ADD1-326738A071C0}" srcOrd="0" destOrd="0" parTransId="{AC41B178-8289-4D74-954A-84B5A115BE95}" sibTransId="{041E7829-E5D1-40A2-BACB-CC804E5AF900}"/>
    <dgm:cxn modelId="{11EDD1D9-BD2A-4CD4-A08F-8710952BFE64}" type="presOf" srcId="{C49FED9A-A1E8-4574-9A30-C85BD89FD002}" destId="{A10773D0-06B0-494D-B97A-296CEEF07AFF}" srcOrd="0" destOrd="0" presId="urn:microsoft.com/office/officeart/2005/8/layout/vList2"/>
    <dgm:cxn modelId="{27B57DFB-773F-4465-8ABA-52A72CBC7C3B}" type="presOf" srcId="{DEFECD9C-2CD3-4226-ADD1-326738A071C0}" destId="{F92B9812-0913-4EDD-A2B2-3F1FFA08A94C}" srcOrd="0" destOrd="0" presId="urn:microsoft.com/office/officeart/2005/8/layout/vList2"/>
    <dgm:cxn modelId="{AFDF5D5B-3AFB-44FC-9CD5-C0EDEC244E59}" type="presParOf" srcId="{9F6AAB65-581C-45EB-B056-CE3820C18503}" destId="{F92B9812-0913-4EDD-A2B2-3F1FFA08A94C}" srcOrd="0" destOrd="0" presId="urn:microsoft.com/office/officeart/2005/8/layout/vList2"/>
    <dgm:cxn modelId="{C6BC060A-3C4D-4A74-910E-7A2262AE19E6}" type="presParOf" srcId="{9F6AAB65-581C-45EB-B056-CE3820C18503}" destId="{10EAFFE6-6FA6-4019-94A7-A656CF37BCD4}" srcOrd="1" destOrd="0" presId="urn:microsoft.com/office/officeart/2005/8/layout/vList2"/>
    <dgm:cxn modelId="{925977E3-3BBC-4018-8217-B5311C9444B9}" type="presParOf" srcId="{9F6AAB65-581C-45EB-B056-CE3820C18503}" destId="{A10773D0-06B0-494D-B97A-296CEEF07AFF}" srcOrd="2" destOrd="0" presId="urn:microsoft.com/office/officeart/2005/8/layout/vList2"/>
    <dgm:cxn modelId="{9DF84155-CD2C-4889-BEC5-ED05AF9CDAA3}" type="presParOf" srcId="{9F6AAB65-581C-45EB-B056-CE3820C18503}" destId="{B9CEEC78-3350-4CDD-82B7-5CED43E6E311}" srcOrd="3" destOrd="0" presId="urn:microsoft.com/office/officeart/2005/8/layout/vList2"/>
    <dgm:cxn modelId="{066312D3-4253-4FE4-8349-707832CE84C2}" type="presParOf" srcId="{9F6AAB65-581C-45EB-B056-CE3820C18503}" destId="{962CE9CA-C0ED-4D37-90D8-1AA62EAD939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305B022-C629-4B46-8F8C-E665DBF385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529B65-2580-4E51-98AB-BBCFDD927E2F}">
      <dgm:prSet/>
      <dgm:spPr/>
      <dgm:t>
        <a:bodyPr/>
        <a:lstStyle/>
        <a:p>
          <a:pPr rtl="0"/>
          <a:r>
            <a:rPr lang="mk-MK" dirty="0"/>
            <a:t>Да му обезбеди поддршка на детето во училиштето:</a:t>
          </a:r>
          <a:endParaRPr lang="en-US" dirty="0"/>
        </a:p>
      </dgm:t>
    </dgm:pt>
    <dgm:pt modelId="{B21D37EA-814A-42CA-B9EA-FAEF5C29F4F2}" type="parTrans" cxnId="{805F92F7-8060-426D-8AFB-52AE01BF490B}">
      <dgm:prSet/>
      <dgm:spPr/>
      <dgm:t>
        <a:bodyPr/>
        <a:lstStyle/>
        <a:p>
          <a:endParaRPr lang="en-US"/>
        </a:p>
      </dgm:t>
    </dgm:pt>
    <dgm:pt modelId="{2C16FDE5-46BC-48E9-86D8-2241D2DC8ABF}" type="sibTrans" cxnId="{805F92F7-8060-426D-8AFB-52AE01BF490B}">
      <dgm:prSet/>
      <dgm:spPr/>
      <dgm:t>
        <a:bodyPr/>
        <a:lstStyle/>
        <a:p>
          <a:endParaRPr lang="en-US"/>
        </a:p>
      </dgm:t>
    </dgm:pt>
    <dgm:pt modelId="{B9F45E56-F7A7-408D-A124-69A9523BBFC3}">
      <dgm:prSet/>
      <dgm:spPr/>
      <dgm:t>
        <a:bodyPr/>
        <a:lstStyle/>
        <a:p>
          <a:pPr rtl="0"/>
          <a:r>
            <a:rPr lang="mk-MK" dirty="0"/>
            <a:t>да го вклучи во образовниот процес, доколку дошло до прекин на школувањето, </a:t>
          </a:r>
          <a:endParaRPr lang="en-US" dirty="0"/>
        </a:p>
      </dgm:t>
    </dgm:pt>
    <dgm:pt modelId="{35DD4931-0C82-4341-94EC-8D3C14587494}" type="parTrans" cxnId="{2A3ADEEC-0EE4-4CA2-BE32-1E39AF301C14}">
      <dgm:prSet/>
      <dgm:spPr/>
      <dgm:t>
        <a:bodyPr/>
        <a:lstStyle/>
        <a:p>
          <a:endParaRPr lang="en-US"/>
        </a:p>
      </dgm:t>
    </dgm:pt>
    <dgm:pt modelId="{14D1AF8A-B655-412E-A503-CF9DDC75055E}" type="sibTrans" cxnId="{2A3ADEEC-0EE4-4CA2-BE32-1E39AF301C14}">
      <dgm:prSet/>
      <dgm:spPr/>
      <dgm:t>
        <a:bodyPr/>
        <a:lstStyle/>
        <a:p>
          <a:endParaRPr lang="en-US"/>
        </a:p>
      </dgm:t>
    </dgm:pt>
    <dgm:pt modelId="{898083AA-51DC-46AD-8A07-CD8957A39275}">
      <dgm:prSet/>
      <dgm:spPr/>
      <dgm:t>
        <a:bodyPr/>
        <a:lstStyle/>
        <a:p>
          <a:pPr rtl="0"/>
          <a:r>
            <a:rPr lang="mk-MK" dirty="0"/>
            <a:t>да ја подржи реинтеграцијата на детето во системот на образование,</a:t>
          </a:r>
          <a:endParaRPr lang="en-US" dirty="0"/>
        </a:p>
      </dgm:t>
    </dgm:pt>
    <dgm:pt modelId="{8A2206BE-6BA7-4174-BEF2-EA07969CAECE}" type="parTrans" cxnId="{928FF884-753E-4F87-B596-3E5777772132}">
      <dgm:prSet/>
      <dgm:spPr/>
      <dgm:t>
        <a:bodyPr/>
        <a:lstStyle/>
        <a:p>
          <a:endParaRPr lang="en-US"/>
        </a:p>
      </dgm:t>
    </dgm:pt>
    <dgm:pt modelId="{4423CCB1-A319-4457-AA9E-830BFABA3C35}" type="sibTrans" cxnId="{928FF884-753E-4F87-B596-3E5777772132}">
      <dgm:prSet/>
      <dgm:spPr/>
      <dgm:t>
        <a:bodyPr/>
        <a:lstStyle/>
        <a:p>
          <a:endParaRPr lang="en-US"/>
        </a:p>
      </dgm:t>
    </dgm:pt>
    <dgm:pt modelId="{6462A5DD-751C-4891-8136-EB48B5980A31}">
      <dgm:prSet/>
      <dgm:spPr/>
      <dgm:t>
        <a:bodyPr/>
        <a:lstStyle/>
        <a:p>
          <a:pPr rtl="0"/>
          <a:r>
            <a:rPr lang="mk-MK" dirty="0"/>
            <a:t>да му помогне на детето да ги надмине траумите доживеани во периодот додека било жртва.  </a:t>
          </a:r>
          <a:endParaRPr lang="en-US" dirty="0"/>
        </a:p>
      </dgm:t>
    </dgm:pt>
    <dgm:pt modelId="{95EF0130-7D65-4480-B0E4-48C5A06C3C0B}" type="parTrans" cxnId="{78D960FC-0FE9-473B-8789-0EAE7CB8DC64}">
      <dgm:prSet/>
      <dgm:spPr/>
      <dgm:t>
        <a:bodyPr/>
        <a:lstStyle/>
        <a:p>
          <a:endParaRPr lang="en-US"/>
        </a:p>
      </dgm:t>
    </dgm:pt>
    <dgm:pt modelId="{9972FA0B-8FD1-4945-8AF8-92830F7D1683}" type="sibTrans" cxnId="{78D960FC-0FE9-473B-8789-0EAE7CB8DC64}">
      <dgm:prSet/>
      <dgm:spPr/>
      <dgm:t>
        <a:bodyPr/>
        <a:lstStyle/>
        <a:p>
          <a:endParaRPr lang="en-US"/>
        </a:p>
      </dgm:t>
    </dgm:pt>
    <dgm:pt modelId="{D1755A5A-8CC6-4182-8DC2-09A252BA7768}" type="pres">
      <dgm:prSet presAssocID="{7305B022-C629-4B46-8F8C-E665DBF3852A}" presName="linear" presStyleCnt="0">
        <dgm:presLayoutVars>
          <dgm:animLvl val="lvl"/>
          <dgm:resizeHandles val="exact"/>
        </dgm:presLayoutVars>
      </dgm:prSet>
      <dgm:spPr/>
      <dgm:t>
        <a:bodyPr/>
        <a:lstStyle/>
        <a:p>
          <a:endParaRPr lang="en-US"/>
        </a:p>
      </dgm:t>
    </dgm:pt>
    <dgm:pt modelId="{1A51CB39-53AB-473D-9F1A-E56775F55CE6}" type="pres">
      <dgm:prSet presAssocID="{1D529B65-2580-4E51-98AB-BBCFDD927E2F}" presName="parentText" presStyleLbl="node1" presStyleIdx="0" presStyleCnt="4">
        <dgm:presLayoutVars>
          <dgm:chMax val="0"/>
          <dgm:bulletEnabled val="1"/>
        </dgm:presLayoutVars>
      </dgm:prSet>
      <dgm:spPr/>
      <dgm:t>
        <a:bodyPr/>
        <a:lstStyle/>
        <a:p>
          <a:endParaRPr lang="en-US"/>
        </a:p>
      </dgm:t>
    </dgm:pt>
    <dgm:pt modelId="{A927F24A-5085-4CD8-B4B5-5116FE8DAE7C}" type="pres">
      <dgm:prSet presAssocID="{2C16FDE5-46BC-48E9-86D8-2241D2DC8ABF}" presName="spacer" presStyleCnt="0"/>
      <dgm:spPr/>
    </dgm:pt>
    <dgm:pt modelId="{5A82FA60-5053-4878-8C2E-2C56661A9953}" type="pres">
      <dgm:prSet presAssocID="{B9F45E56-F7A7-408D-A124-69A9523BBFC3}" presName="parentText" presStyleLbl="node1" presStyleIdx="1" presStyleCnt="4">
        <dgm:presLayoutVars>
          <dgm:chMax val="0"/>
          <dgm:bulletEnabled val="1"/>
        </dgm:presLayoutVars>
      </dgm:prSet>
      <dgm:spPr/>
      <dgm:t>
        <a:bodyPr/>
        <a:lstStyle/>
        <a:p>
          <a:endParaRPr lang="en-US"/>
        </a:p>
      </dgm:t>
    </dgm:pt>
    <dgm:pt modelId="{0320077D-E6A1-4197-96D1-AF2D44D49FFA}" type="pres">
      <dgm:prSet presAssocID="{14D1AF8A-B655-412E-A503-CF9DDC75055E}" presName="spacer" presStyleCnt="0"/>
      <dgm:spPr/>
    </dgm:pt>
    <dgm:pt modelId="{5204C6C1-CDAA-4C09-A6E9-2F84BB18456D}" type="pres">
      <dgm:prSet presAssocID="{898083AA-51DC-46AD-8A07-CD8957A39275}" presName="parentText" presStyleLbl="node1" presStyleIdx="2" presStyleCnt="4">
        <dgm:presLayoutVars>
          <dgm:chMax val="0"/>
          <dgm:bulletEnabled val="1"/>
        </dgm:presLayoutVars>
      </dgm:prSet>
      <dgm:spPr/>
      <dgm:t>
        <a:bodyPr/>
        <a:lstStyle/>
        <a:p>
          <a:endParaRPr lang="en-US"/>
        </a:p>
      </dgm:t>
    </dgm:pt>
    <dgm:pt modelId="{C96CBAC2-A631-4607-946D-7E69752F46E7}" type="pres">
      <dgm:prSet presAssocID="{4423CCB1-A319-4457-AA9E-830BFABA3C35}" presName="spacer" presStyleCnt="0"/>
      <dgm:spPr/>
    </dgm:pt>
    <dgm:pt modelId="{74D38AAB-DBE3-40FF-A2D5-43F6B03B9E42}" type="pres">
      <dgm:prSet presAssocID="{6462A5DD-751C-4891-8136-EB48B5980A31}" presName="parentText" presStyleLbl="node1" presStyleIdx="3" presStyleCnt="4">
        <dgm:presLayoutVars>
          <dgm:chMax val="0"/>
          <dgm:bulletEnabled val="1"/>
        </dgm:presLayoutVars>
      </dgm:prSet>
      <dgm:spPr/>
      <dgm:t>
        <a:bodyPr/>
        <a:lstStyle/>
        <a:p>
          <a:endParaRPr lang="en-US"/>
        </a:p>
      </dgm:t>
    </dgm:pt>
  </dgm:ptLst>
  <dgm:cxnLst>
    <dgm:cxn modelId="{A3F2072F-B7AA-4BCD-90D1-90E99AE5C6FA}" type="presOf" srcId="{7305B022-C629-4B46-8F8C-E665DBF3852A}" destId="{D1755A5A-8CC6-4182-8DC2-09A252BA7768}" srcOrd="0" destOrd="0" presId="urn:microsoft.com/office/officeart/2005/8/layout/vList2"/>
    <dgm:cxn modelId="{805F92F7-8060-426D-8AFB-52AE01BF490B}" srcId="{7305B022-C629-4B46-8F8C-E665DBF3852A}" destId="{1D529B65-2580-4E51-98AB-BBCFDD927E2F}" srcOrd="0" destOrd="0" parTransId="{B21D37EA-814A-42CA-B9EA-FAEF5C29F4F2}" sibTransId="{2C16FDE5-46BC-48E9-86D8-2241D2DC8ABF}"/>
    <dgm:cxn modelId="{2A3ADEEC-0EE4-4CA2-BE32-1E39AF301C14}" srcId="{7305B022-C629-4B46-8F8C-E665DBF3852A}" destId="{B9F45E56-F7A7-408D-A124-69A9523BBFC3}" srcOrd="1" destOrd="0" parTransId="{35DD4931-0C82-4341-94EC-8D3C14587494}" sibTransId="{14D1AF8A-B655-412E-A503-CF9DDC75055E}"/>
    <dgm:cxn modelId="{78D960FC-0FE9-473B-8789-0EAE7CB8DC64}" srcId="{7305B022-C629-4B46-8F8C-E665DBF3852A}" destId="{6462A5DD-751C-4891-8136-EB48B5980A31}" srcOrd="3" destOrd="0" parTransId="{95EF0130-7D65-4480-B0E4-48C5A06C3C0B}" sibTransId="{9972FA0B-8FD1-4945-8AF8-92830F7D1683}"/>
    <dgm:cxn modelId="{928FF884-753E-4F87-B596-3E5777772132}" srcId="{7305B022-C629-4B46-8F8C-E665DBF3852A}" destId="{898083AA-51DC-46AD-8A07-CD8957A39275}" srcOrd="2" destOrd="0" parTransId="{8A2206BE-6BA7-4174-BEF2-EA07969CAECE}" sibTransId="{4423CCB1-A319-4457-AA9E-830BFABA3C35}"/>
    <dgm:cxn modelId="{BB5BD231-05DC-4331-B8F9-5A989C9AB735}" type="presOf" srcId="{898083AA-51DC-46AD-8A07-CD8957A39275}" destId="{5204C6C1-CDAA-4C09-A6E9-2F84BB18456D}" srcOrd="0" destOrd="0" presId="urn:microsoft.com/office/officeart/2005/8/layout/vList2"/>
    <dgm:cxn modelId="{FEDD1D7E-8F36-46A3-8A8D-EB6646EA66A9}" type="presOf" srcId="{1D529B65-2580-4E51-98AB-BBCFDD927E2F}" destId="{1A51CB39-53AB-473D-9F1A-E56775F55CE6}" srcOrd="0" destOrd="0" presId="urn:microsoft.com/office/officeart/2005/8/layout/vList2"/>
    <dgm:cxn modelId="{7FF6C38E-15C6-4CE0-8D0D-BE4D398E6117}" type="presOf" srcId="{B9F45E56-F7A7-408D-A124-69A9523BBFC3}" destId="{5A82FA60-5053-4878-8C2E-2C56661A9953}" srcOrd="0" destOrd="0" presId="urn:microsoft.com/office/officeart/2005/8/layout/vList2"/>
    <dgm:cxn modelId="{AA75F315-1EA1-485F-9F75-4A6E1B441CDA}" type="presOf" srcId="{6462A5DD-751C-4891-8136-EB48B5980A31}" destId="{74D38AAB-DBE3-40FF-A2D5-43F6B03B9E42}" srcOrd="0" destOrd="0" presId="urn:microsoft.com/office/officeart/2005/8/layout/vList2"/>
    <dgm:cxn modelId="{2781AD72-6DE1-4406-906A-FB25DA14223A}" type="presParOf" srcId="{D1755A5A-8CC6-4182-8DC2-09A252BA7768}" destId="{1A51CB39-53AB-473D-9F1A-E56775F55CE6}" srcOrd="0" destOrd="0" presId="urn:microsoft.com/office/officeart/2005/8/layout/vList2"/>
    <dgm:cxn modelId="{BA17F630-9C42-4DE6-84F4-44B410A61B38}" type="presParOf" srcId="{D1755A5A-8CC6-4182-8DC2-09A252BA7768}" destId="{A927F24A-5085-4CD8-B4B5-5116FE8DAE7C}" srcOrd="1" destOrd="0" presId="urn:microsoft.com/office/officeart/2005/8/layout/vList2"/>
    <dgm:cxn modelId="{CB6C0672-D383-4D11-81F9-04037DD04155}" type="presParOf" srcId="{D1755A5A-8CC6-4182-8DC2-09A252BA7768}" destId="{5A82FA60-5053-4878-8C2E-2C56661A9953}" srcOrd="2" destOrd="0" presId="urn:microsoft.com/office/officeart/2005/8/layout/vList2"/>
    <dgm:cxn modelId="{85935360-B797-455D-9C31-A9CC97D8A23C}" type="presParOf" srcId="{D1755A5A-8CC6-4182-8DC2-09A252BA7768}" destId="{0320077D-E6A1-4197-96D1-AF2D44D49FFA}" srcOrd="3" destOrd="0" presId="urn:microsoft.com/office/officeart/2005/8/layout/vList2"/>
    <dgm:cxn modelId="{FBB96B9F-CAB9-49E6-92AA-D3BBE57127B5}" type="presParOf" srcId="{D1755A5A-8CC6-4182-8DC2-09A252BA7768}" destId="{5204C6C1-CDAA-4C09-A6E9-2F84BB18456D}" srcOrd="4" destOrd="0" presId="urn:microsoft.com/office/officeart/2005/8/layout/vList2"/>
    <dgm:cxn modelId="{04A6F7C3-AAFE-46AA-9459-328DBDE7E1C3}" type="presParOf" srcId="{D1755A5A-8CC6-4182-8DC2-09A252BA7768}" destId="{C96CBAC2-A631-4607-946D-7E69752F46E7}" srcOrd="5" destOrd="0" presId="urn:microsoft.com/office/officeart/2005/8/layout/vList2"/>
    <dgm:cxn modelId="{25D50D12-1A4C-4190-839D-C4C51D15A1E4}" type="presParOf" srcId="{D1755A5A-8CC6-4182-8DC2-09A252BA7768}" destId="{74D38AAB-DBE3-40FF-A2D5-43F6B03B9E42}"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D57C2A1-EDCE-4A82-9E48-AE50D40C5B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E51018-A12B-4925-8D2D-512D8719A41A}">
      <dgm:prSet/>
      <dgm:spPr/>
      <dgm:t>
        <a:bodyPr/>
        <a:lstStyle/>
        <a:p>
          <a:pPr rtl="0"/>
          <a:r>
            <a:rPr lang="mk-MK" dirty="0"/>
            <a:t>Го охрабруват и зајакнуваат детето во совладување на училишните обврски</a:t>
          </a:r>
          <a:endParaRPr lang="en-US" dirty="0"/>
        </a:p>
      </dgm:t>
    </dgm:pt>
    <dgm:pt modelId="{99313C5D-53BD-4588-9A41-D213224538E1}" type="parTrans" cxnId="{6C4E3489-AC2C-48BA-8B0C-97F686E89AC7}">
      <dgm:prSet/>
      <dgm:spPr/>
      <dgm:t>
        <a:bodyPr/>
        <a:lstStyle/>
        <a:p>
          <a:endParaRPr lang="en-US"/>
        </a:p>
      </dgm:t>
    </dgm:pt>
    <dgm:pt modelId="{BCC21A9F-1481-4E43-9DC7-E896BAED14E7}" type="sibTrans" cxnId="{6C4E3489-AC2C-48BA-8B0C-97F686E89AC7}">
      <dgm:prSet/>
      <dgm:spPr/>
      <dgm:t>
        <a:bodyPr/>
        <a:lstStyle/>
        <a:p>
          <a:endParaRPr lang="en-US"/>
        </a:p>
      </dgm:t>
    </dgm:pt>
    <dgm:pt modelId="{3DCBDFDE-C491-4E92-A686-54972F3BA7D4}">
      <dgm:prSet/>
      <dgm:spPr/>
      <dgm:t>
        <a:bodyPr/>
        <a:lstStyle/>
        <a:p>
          <a:pPr rtl="0"/>
          <a:r>
            <a:rPr lang="mk-MK" dirty="0"/>
            <a:t>Го вклопуваат детето во класот, </a:t>
          </a:r>
          <a:r>
            <a:rPr lang="mk-MK" dirty="0" err="1"/>
            <a:t>врсничките</a:t>
          </a:r>
          <a:r>
            <a:rPr lang="mk-MK" dirty="0"/>
            <a:t> групи</a:t>
          </a:r>
          <a:endParaRPr lang="en-US" dirty="0"/>
        </a:p>
      </dgm:t>
    </dgm:pt>
    <dgm:pt modelId="{608D59A2-CD6F-4368-8DB4-CC6ED9369057}" type="parTrans" cxnId="{31466208-9819-44EB-A999-E4A1AD35AE82}">
      <dgm:prSet/>
      <dgm:spPr/>
      <dgm:t>
        <a:bodyPr/>
        <a:lstStyle/>
        <a:p>
          <a:endParaRPr lang="en-US"/>
        </a:p>
      </dgm:t>
    </dgm:pt>
    <dgm:pt modelId="{15EBEF0F-3CA0-4E78-A336-D4FE5E0F2508}" type="sibTrans" cxnId="{31466208-9819-44EB-A999-E4A1AD35AE82}">
      <dgm:prSet/>
      <dgm:spPr/>
      <dgm:t>
        <a:bodyPr/>
        <a:lstStyle/>
        <a:p>
          <a:endParaRPr lang="en-US"/>
        </a:p>
      </dgm:t>
    </dgm:pt>
    <dgm:pt modelId="{E8402016-8802-46AE-9BA9-392D046741A6}">
      <dgm:prSet/>
      <dgm:spPr/>
      <dgm:t>
        <a:bodyPr/>
        <a:lstStyle/>
        <a:p>
          <a:pPr rtl="0"/>
          <a:r>
            <a:rPr lang="mk-MK" dirty="0"/>
            <a:t>Комуникацијата со детето ја прилагодуваат на неговата возраст и неговите потреби</a:t>
          </a:r>
          <a:endParaRPr lang="en-US" dirty="0"/>
        </a:p>
      </dgm:t>
    </dgm:pt>
    <dgm:pt modelId="{BA8C0043-1486-4544-B787-F5EAECEBD898}" type="parTrans" cxnId="{7DF4B7C9-3F50-4272-A3B6-E1CADD19F705}">
      <dgm:prSet/>
      <dgm:spPr/>
      <dgm:t>
        <a:bodyPr/>
        <a:lstStyle/>
        <a:p>
          <a:endParaRPr lang="en-US"/>
        </a:p>
      </dgm:t>
    </dgm:pt>
    <dgm:pt modelId="{51CEBD60-9BC7-4BB8-9ED1-7EA2150EC764}" type="sibTrans" cxnId="{7DF4B7C9-3F50-4272-A3B6-E1CADD19F705}">
      <dgm:prSet/>
      <dgm:spPr/>
      <dgm:t>
        <a:bodyPr/>
        <a:lstStyle/>
        <a:p>
          <a:endParaRPr lang="en-US"/>
        </a:p>
      </dgm:t>
    </dgm:pt>
    <dgm:pt modelId="{64A7482E-5282-4283-8964-7F27BFD9528F}">
      <dgm:prSet/>
      <dgm:spPr/>
      <dgm:t>
        <a:bodyPr/>
        <a:lstStyle/>
        <a:p>
          <a:pPr rtl="0"/>
          <a:r>
            <a:rPr lang="mk-MK" dirty="0"/>
            <a:t>Јасно му даваат до знаење на детето дека му веруваат. </a:t>
          </a:r>
          <a:endParaRPr lang="en-US" dirty="0"/>
        </a:p>
      </dgm:t>
    </dgm:pt>
    <dgm:pt modelId="{CB5DAA96-3D4A-486E-A8A2-FF9EF961F107}" type="parTrans" cxnId="{2999D94B-82BD-4E03-9596-939C5FF83F66}">
      <dgm:prSet/>
      <dgm:spPr/>
      <dgm:t>
        <a:bodyPr/>
        <a:lstStyle/>
        <a:p>
          <a:endParaRPr lang="en-US"/>
        </a:p>
      </dgm:t>
    </dgm:pt>
    <dgm:pt modelId="{1253B5A6-4431-4D3A-B287-F30CDA91E2D1}" type="sibTrans" cxnId="{2999D94B-82BD-4E03-9596-939C5FF83F66}">
      <dgm:prSet/>
      <dgm:spPr/>
      <dgm:t>
        <a:bodyPr/>
        <a:lstStyle/>
        <a:p>
          <a:endParaRPr lang="en-US"/>
        </a:p>
      </dgm:t>
    </dgm:pt>
    <dgm:pt modelId="{45ADAE26-ECD4-49EA-9E57-09573DF2BDB5}" type="pres">
      <dgm:prSet presAssocID="{BD57C2A1-EDCE-4A82-9E48-AE50D40C5B79}" presName="linear" presStyleCnt="0">
        <dgm:presLayoutVars>
          <dgm:animLvl val="lvl"/>
          <dgm:resizeHandles val="exact"/>
        </dgm:presLayoutVars>
      </dgm:prSet>
      <dgm:spPr/>
      <dgm:t>
        <a:bodyPr/>
        <a:lstStyle/>
        <a:p>
          <a:endParaRPr lang="en-US"/>
        </a:p>
      </dgm:t>
    </dgm:pt>
    <dgm:pt modelId="{4D8ACD07-8C32-494B-8421-9A051E88D1D7}" type="pres">
      <dgm:prSet presAssocID="{2EE51018-A12B-4925-8D2D-512D8719A41A}" presName="parentText" presStyleLbl="node1" presStyleIdx="0" presStyleCnt="4">
        <dgm:presLayoutVars>
          <dgm:chMax val="0"/>
          <dgm:bulletEnabled val="1"/>
        </dgm:presLayoutVars>
      </dgm:prSet>
      <dgm:spPr/>
      <dgm:t>
        <a:bodyPr/>
        <a:lstStyle/>
        <a:p>
          <a:endParaRPr lang="en-US"/>
        </a:p>
      </dgm:t>
    </dgm:pt>
    <dgm:pt modelId="{7F124826-A641-4480-9088-7FBEE01DB8F0}" type="pres">
      <dgm:prSet presAssocID="{BCC21A9F-1481-4E43-9DC7-E896BAED14E7}" presName="spacer" presStyleCnt="0"/>
      <dgm:spPr/>
    </dgm:pt>
    <dgm:pt modelId="{5645DF72-F363-4812-9AE4-F0E4582A9280}" type="pres">
      <dgm:prSet presAssocID="{3DCBDFDE-C491-4E92-A686-54972F3BA7D4}" presName="parentText" presStyleLbl="node1" presStyleIdx="1" presStyleCnt="4">
        <dgm:presLayoutVars>
          <dgm:chMax val="0"/>
          <dgm:bulletEnabled val="1"/>
        </dgm:presLayoutVars>
      </dgm:prSet>
      <dgm:spPr/>
      <dgm:t>
        <a:bodyPr/>
        <a:lstStyle/>
        <a:p>
          <a:endParaRPr lang="en-US"/>
        </a:p>
      </dgm:t>
    </dgm:pt>
    <dgm:pt modelId="{FC051A0A-FE06-411A-BB11-512B9AE0B87E}" type="pres">
      <dgm:prSet presAssocID="{15EBEF0F-3CA0-4E78-A336-D4FE5E0F2508}" presName="spacer" presStyleCnt="0"/>
      <dgm:spPr/>
    </dgm:pt>
    <dgm:pt modelId="{A2FD02A0-8392-477D-AC67-00BA1DCD90B4}" type="pres">
      <dgm:prSet presAssocID="{E8402016-8802-46AE-9BA9-392D046741A6}" presName="parentText" presStyleLbl="node1" presStyleIdx="2" presStyleCnt="4">
        <dgm:presLayoutVars>
          <dgm:chMax val="0"/>
          <dgm:bulletEnabled val="1"/>
        </dgm:presLayoutVars>
      </dgm:prSet>
      <dgm:spPr/>
      <dgm:t>
        <a:bodyPr/>
        <a:lstStyle/>
        <a:p>
          <a:endParaRPr lang="en-US"/>
        </a:p>
      </dgm:t>
    </dgm:pt>
    <dgm:pt modelId="{A512FDF5-49D4-4265-A380-9FBADFE0BB83}" type="pres">
      <dgm:prSet presAssocID="{51CEBD60-9BC7-4BB8-9ED1-7EA2150EC764}" presName="spacer" presStyleCnt="0"/>
      <dgm:spPr/>
    </dgm:pt>
    <dgm:pt modelId="{E9988B62-A754-4ED9-BC9F-C3CC488E5159}" type="pres">
      <dgm:prSet presAssocID="{64A7482E-5282-4283-8964-7F27BFD9528F}" presName="parentText" presStyleLbl="node1" presStyleIdx="3" presStyleCnt="4">
        <dgm:presLayoutVars>
          <dgm:chMax val="0"/>
          <dgm:bulletEnabled val="1"/>
        </dgm:presLayoutVars>
      </dgm:prSet>
      <dgm:spPr/>
      <dgm:t>
        <a:bodyPr/>
        <a:lstStyle/>
        <a:p>
          <a:endParaRPr lang="en-US"/>
        </a:p>
      </dgm:t>
    </dgm:pt>
  </dgm:ptLst>
  <dgm:cxnLst>
    <dgm:cxn modelId="{6C4E3489-AC2C-48BA-8B0C-97F686E89AC7}" srcId="{BD57C2A1-EDCE-4A82-9E48-AE50D40C5B79}" destId="{2EE51018-A12B-4925-8D2D-512D8719A41A}" srcOrd="0" destOrd="0" parTransId="{99313C5D-53BD-4588-9A41-D213224538E1}" sibTransId="{BCC21A9F-1481-4E43-9DC7-E896BAED14E7}"/>
    <dgm:cxn modelId="{80A6A9F8-5DF8-4F4A-B1F7-F6964BC98E3E}" type="presOf" srcId="{64A7482E-5282-4283-8964-7F27BFD9528F}" destId="{E9988B62-A754-4ED9-BC9F-C3CC488E5159}" srcOrd="0" destOrd="0" presId="urn:microsoft.com/office/officeart/2005/8/layout/vList2"/>
    <dgm:cxn modelId="{7F328EFA-E364-43A3-A356-08E86C4212A3}" type="presOf" srcId="{E8402016-8802-46AE-9BA9-392D046741A6}" destId="{A2FD02A0-8392-477D-AC67-00BA1DCD90B4}" srcOrd="0" destOrd="0" presId="urn:microsoft.com/office/officeart/2005/8/layout/vList2"/>
    <dgm:cxn modelId="{31466208-9819-44EB-A999-E4A1AD35AE82}" srcId="{BD57C2A1-EDCE-4A82-9E48-AE50D40C5B79}" destId="{3DCBDFDE-C491-4E92-A686-54972F3BA7D4}" srcOrd="1" destOrd="0" parTransId="{608D59A2-CD6F-4368-8DB4-CC6ED9369057}" sibTransId="{15EBEF0F-3CA0-4E78-A336-D4FE5E0F2508}"/>
    <dgm:cxn modelId="{2999D94B-82BD-4E03-9596-939C5FF83F66}" srcId="{BD57C2A1-EDCE-4A82-9E48-AE50D40C5B79}" destId="{64A7482E-5282-4283-8964-7F27BFD9528F}" srcOrd="3" destOrd="0" parTransId="{CB5DAA96-3D4A-486E-A8A2-FF9EF961F107}" sibTransId="{1253B5A6-4431-4D3A-B287-F30CDA91E2D1}"/>
    <dgm:cxn modelId="{AEAA0A54-93EF-4DBF-9715-44BDFC4683B6}" type="presOf" srcId="{3DCBDFDE-C491-4E92-A686-54972F3BA7D4}" destId="{5645DF72-F363-4812-9AE4-F0E4582A9280}" srcOrd="0" destOrd="0" presId="urn:microsoft.com/office/officeart/2005/8/layout/vList2"/>
    <dgm:cxn modelId="{BDA33B4E-D631-488B-931A-539A1038AB16}" type="presOf" srcId="{BD57C2A1-EDCE-4A82-9E48-AE50D40C5B79}" destId="{45ADAE26-ECD4-49EA-9E57-09573DF2BDB5}" srcOrd="0" destOrd="0" presId="urn:microsoft.com/office/officeart/2005/8/layout/vList2"/>
    <dgm:cxn modelId="{3B1A5368-969B-47F6-92CB-CA166C820C45}" type="presOf" srcId="{2EE51018-A12B-4925-8D2D-512D8719A41A}" destId="{4D8ACD07-8C32-494B-8421-9A051E88D1D7}" srcOrd="0" destOrd="0" presId="urn:microsoft.com/office/officeart/2005/8/layout/vList2"/>
    <dgm:cxn modelId="{7DF4B7C9-3F50-4272-A3B6-E1CADD19F705}" srcId="{BD57C2A1-EDCE-4A82-9E48-AE50D40C5B79}" destId="{E8402016-8802-46AE-9BA9-392D046741A6}" srcOrd="2" destOrd="0" parTransId="{BA8C0043-1486-4544-B787-F5EAECEBD898}" sibTransId="{51CEBD60-9BC7-4BB8-9ED1-7EA2150EC764}"/>
    <dgm:cxn modelId="{EF1BB422-2788-4FE4-9D2A-FEF854F64DB8}" type="presParOf" srcId="{45ADAE26-ECD4-49EA-9E57-09573DF2BDB5}" destId="{4D8ACD07-8C32-494B-8421-9A051E88D1D7}" srcOrd="0" destOrd="0" presId="urn:microsoft.com/office/officeart/2005/8/layout/vList2"/>
    <dgm:cxn modelId="{1035C9AD-0B38-4065-B1B1-8F3C8656E224}" type="presParOf" srcId="{45ADAE26-ECD4-49EA-9E57-09573DF2BDB5}" destId="{7F124826-A641-4480-9088-7FBEE01DB8F0}" srcOrd="1" destOrd="0" presId="urn:microsoft.com/office/officeart/2005/8/layout/vList2"/>
    <dgm:cxn modelId="{E8D2FE2F-12BB-4DD4-99D4-6865D11298CE}" type="presParOf" srcId="{45ADAE26-ECD4-49EA-9E57-09573DF2BDB5}" destId="{5645DF72-F363-4812-9AE4-F0E4582A9280}" srcOrd="2" destOrd="0" presId="urn:microsoft.com/office/officeart/2005/8/layout/vList2"/>
    <dgm:cxn modelId="{1E7DDC7C-8341-438B-8004-B2B1ADEB7AD7}" type="presParOf" srcId="{45ADAE26-ECD4-49EA-9E57-09573DF2BDB5}" destId="{FC051A0A-FE06-411A-BB11-512B9AE0B87E}" srcOrd="3" destOrd="0" presId="urn:microsoft.com/office/officeart/2005/8/layout/vList2"/>
    <dgm:cxn modelId="{A9EEA4CC-4044-49F2-938B-779CAAAA1D6D}" type="presParOf" srcId="{45ADAE26-ECD4-49EA-9E57-09573DF2BDB5}" destId="{A2FD02A0-8392-477D-AC67-00BA1DCD90B4}" srcOrd="4" destOrd="0" presId="urn:microsoft.com/office/officeart/2005/8/layout/vList2"/>
    <dgm:cxn modelId="{CEC08920-A9B9-4ABE-ADDC-90CB5EE4D2CB}" type="presParOf" srcId="{45ADAE26-ECD4-49EA-9E57-09573DF2BDB5}" destId="{A512FDF5-49D4-4265-A380-9FBADFE0BB83}" srcOrd="5" destOrd="0" presId="urn:microsoft.com/office/officeart/2005/8/layout/vList2"/>
    <dgm:cxn modelId="{A68EEE75-25FF-480E-BEB3-B86C5EB70857}" type="presParOf" srcId="{45ADAE26-ECD4-49EA-9E57-09573DF2BDB5}" destId="{E9988B62-A754-4ED9-BC9F-C3CC488E5159}"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D583A4-BD00-4882-A4CB-7BBE9E7A4C9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2045CEE-BA4D-4A5D-A58E-9379AFF0B186}">
      <dgm:prSet/>
      <dgm:spPr/>
      <dgm:t>
        <a:bodyPr/>
        <a:lstStyle/>
        <a:p>
          <a:pPr rtl="0"/>
          <a:r>
            <a:rPr lang="ru-RU" dirty="0"/>
            <a:t>Желба за вработување и </a:t>
          </a:r>
          <a:r>
            <a:rPr lang="mk-MK" dirty="0"/>
            <a:t>„добра плата и брза заработувачка“ </a:t>
          </a:r>
          <a:r>
            <a:rPr lang="ru-RU" dirty="0"/>
            <a:t> </a:t>
          </a:r>
          <a:endParaRPr lang="en-US" dirty="0"/>
        </a:p>
      </dgm:t>
    </dgm:pt>
    <dgm:pt modelId="{10B945F8-4039-43FA-ABC3-C67D20906B49}" type="parTrans" cxnId="{E037B76F-05B2-4F4C-A77E-22DDF8DA2D88}">
      <dgm:prSet/>
      <dgm:spPr/>
      <dgm:t>
        <a:bodyPr/>
        <a:lstStyle/>
        <a:p>
          <a:endParaRPr lang="en-US"/>
        </a:p>
      </dgm:t>
    </dgm:pt>
    <dgm:pt modelId="{1FA8C134-7D62-4163-A575-42665B2C549E}" type="sibTrans" cxnId="{E037B76F-05B2-4F4C-A77E-22DDF8DA2D88}">
      <dgm:prSet/>
      <dgm:spPr/>
      <dgm:t>
        <a:bodyPr/>
        <a:lstStyle/>
        <a:p>
          <a:endParaRPr lang="en-US"/>
        </a:p>
      </dgm:t>
    </dgm:pt>
    <dgm:pt modelId="{32FBDCB1-46C6-4320-B936-469823B9FF53}">
      <dgm:prSet/>
      <dgm:spPr/>
      <dgm:t>
        <a:bodyPr/>
        <a:lstStyle/>
        <a:p>
          <a:pPr rtl="0"/>
          <a:r>
            <a:rPr lang="ru-RU" dirty="0"/>
            <a:t>Финансиск</a:t>
          </a:r>
          <a:r>
            <a:rPr lang="mk-MK" dirty="0"/>
            <a:t>а поддршка на семејствата</a:t>
          </a:r>
          <a:endParaRPr lang="en-US" dirty="0"/>
        </a:p>
      </dgm:t>
    </dgm:pt>
    <dgm:pt modelId="{6669AFCD-D19A-48FA-9057-D4873B57B53B}" type="parTrans" cxnId="{FB6F5FB9-2C7C-4BE5-B739-6556952962E0}">
      <dgm:prSet/>
      <dgm:spPr/>
      <dgm:t>
        <a:bodyPr/>
        <a:lstStyle/>
        <a:p>
          <a:endParaRPr lang="en-US"/>
        </a:p>
      </dgm:t>
    </dgm:pt>
    <dgm:pt modelId="{64953E66-A101-4C57-9D55-36BB84C525EB}" type="sibTrans" cxnId="{FB6F5FB9-2C7C-4BE5-B739-6556952962E0}">
      <dgm:prSet/>
      <dgm:spPr/>
      <dgm:t>
        <a:bodyPr/>
        <a:lstStyle/>
        <a:p>
          <a:endParaRPr lang="en-US"/>
        </a:p>
      </dgm:t>
    </dgm:pt>
    <dgm:pt modelId="{D913A067-E2B2-4932-93DA-C9F74DA6D4D6}">
      <dgm:prSet/>
      <dgm:spPr/>
      <dgm:t>
        <a:bodyPr/>
        <a:lstStyle/>
        <a:p>
          <a:pPr rtl="0"/>
          <a:r>
            <a:rPr lang="mk-MK" dirty="0"/>
            <a:t>Пристап до одредени бенефиции</a:t>
          </a:r>
          <a:endParaRPr lang="en-US" dirty="0"/>
        </a:p>
      </dgm:t>
    </dgm:pt>
    <dgm:pt modelId="{85970164-491F-4358-A048-3985853D18B8}" type="parTrans" cxnId="{294CDA2C-67F7-40C4-A297-D91E239E7A1E}">
      <dgm:prSet/>
      <dgm:spPr/>
      <dgm:t>
        <a:bodyPr/>
        <a:lstStyle/>
        <a:p>
          <a:endParaRPr lang="en-US"/>
        </a:p>
      </dgm:t>
    </dgm:pt>
    <dgm:pt modelId="{5E3C662E-874F-4C77-A0C3-61DF6F1C281D}" type="sibTrans" cxnId="{294CDA2C-67F7-40C4-A297-D91E239E7A1E}">
      <dgm:prSet/>
      <dgm:spPr/>
      <dgm:t>
        <a:bodyPr/>
        <a:lstStyle/>
        <a:p>
          <a:endParaRPr lang="en-US"/>
        </a:p>
      </dgm:t>
    </dgm:pt>
    <dgm:pt modelId="{E8992617-9034-4109-9236-250B97673C81}">
      <dgm:prSet/>
      <dgm:spPr/>
      <dgm:t>
        <a:bodyPr/>
        <a:lstStyle/>
        <a:p>
          <a:pPr rtl="0"/>
          <a:r>
            <a:rPr lang="mk-MK" dirty="0"/>
            <a:t>Потрага по поквалитетно образование </a:t>
          </a:r>
          <a:endParaRPr lang="en-US" dirty="0"/>
        </a:p>
      </dgm:t>
    </dgm:pt>
    <dgm:pt modelId="{C6C51C83-4D29-47EC-B22C-8B233A58EB30}" type="parTrans" cxnId="{B5B8C4C6-0134-447D-9C80-3C8FE2564508}">
      <dgm:prSet/>
      <dgm:spPr/>
      <dgm:t>
        <a:bodyPr/>
        <a:lstStyle/>
        <a:p>
          <a:endParaRPr lang="en-US"/>
        </a:p>
      </dgm:t>
    </dgm:pt>
    <dgm:pt modelId="{4B54C5FB-B80C-4BEB-8A97-D54C45ABBBF7}" type="sibTrans" cxnId="{B5B8C4C6-0134-447D-9C80-3C8FE2564508}">
      <dgm:prSet/>
      <dgm:spPr/>
      <dgm:t>
        <a:bodyPr/>
        <a:lstStyle/>
        <a:p>
          <a:endParaRPr lang="en-US"/>
        </a:p>
      </dgm:t>
    </dgm:pt>
    <dgm:pt modelId="{C6E0FC0E-6A54-4621-9881-F7D231047F05}">
      <dgm:prSet/>
      <dgm:spPr/>
      <dgm:t>
        <a:bodyPr/>
        <a:lstStyle/>
        <a:p>
          <a:pPr rtl="0"/>
          <a:r>
            <a:rPr lang="mk-MK" dirty="0"/>
            <a:t>Желба за </a:t>
          </a:r>
          <a:r>
            <a:rPr lang="ru-RU" dirty="0"/>
            <a:t>авантуристички и возбудлив живот </a:t>
          </a:r>
          <a:endParaRPr lang="en-US" dirty="0"/>
        </a:p>
      </dgm:t>
    </dgm:pt>
    <dgm:pt modelId="{8F744908-E6D5-4BCB-9FAB-72A2A67A6314}" type="parTrans" cxnId="{069E3184-FBD2-468F-91A5-2AA30150F476}">
      <dgm:prSet/>
      <dgm:spPr/>
      <dgm:t>
        <a:bodyPr/>
        <a:lstStyle/>
        <a:p>
          <a:endParaRPr lang="en-US"/>
        </a:p>
      </dgm:t>
    </dgm:pt>
    <dgm:pt modelId="{F20D7B2F-39F9-4354-A38D-D622BE4BDD83}" type="sibTrans" cxnId="{069E3184-FBD2-468F-91A5-2AA30150F476}">
      <dgm:prSet/>
      <dgm:spPr/>
      <dgm:t>
        <a:bodyPr/>
        <a:lstStyle/>
        <a:p>
          <a:endParaRPr lang="en-US"/>
        </a:p>
      </dgm:t>
    </dgm:pt>
    <dgm:pt modelId="{71FDECFE-B191-4156-9CA2-9C810D473B17}">
      <dgm:prSet/>
      <dgm:spPr/>
      <dgm:t>
        <a:bodyPr/>
        <a:lstStyle/>
        <a:p>
          <a:pPr rtl="0"/>
          <a:r>
            <a:rPr lang="ru-RU" dirty="0"/>
            <a:t>Понуда за „примамливи“ бракови</a:t>
          </a:r>
          <a:endParaRPr lang="en-US" dirty="0"/>
        </a:p>
      </dgm:t>
    </dgm:pt>
    <dgm:pt modelId="{A6812F14-86B6-44F1-89E2-CCF333C027DD}" type="parTrans" cxnId="{58EDD0BC-3253-43DA-91D3-135D13C10CB9}">
      <dgm:prSet/>
      <dgm:spPr/>
      <dgm:t>
        <a:bodyPr/>
        <a:lstStyle/>
        <a:p>
          <a:endParaRPr lang="en-US"/>
        </a:p>
      </dgm:t>
    </dgm:pt>
    <dgm:pt modelId="{4A66345D-A987-4B0F-ABFB-36CCC0872EF3}" type="sibTrans" cxnId="{58EDD0BC-3253-43DA-91D3-135D13C10CB9}">
      <dgm:prSet/>
      <dgm:spPr/>
      <dgm:t>
        <a:bodyPr/>
        <a:lstStyle/>
        <a:p>
          <a:endParaRPr lang="en-US"/>
        </a:p>
      </dgm:t>
    </dgm:pt>
    <dgm:pt modelId="{96737C38-3C37-484F-B734-606AD493ACF3}">
      <dgm:prSet/>
      <dgm:spPr/>
      <dgm:t>
        <a:bodyPr/>
        <a:lstStyle/>
        <a:p>
          <a:pPr rtl="0"/>
          <a:r>
            <a:rPr lang="mk-MK" dirty="0"/>
            <a:t>Запознавање на нови </a:t>
          </a:r>
          <a:r>
            <a:rPr lang="ru-RU" dirty="0"/>
            <a:t>места </a:t>
          </a:r>
          <a:r>
            <a:rPr lang="mk-MK" dirty="0"/>
            <a:t>и </a:t>
          </a:r>
          <a:r>
            <a:rPr lang="ru-RU" dirty="0"/>
            <a:t>култури</a:t>
          </a:r>
          <a:endParaRPr lang="en-US" dirty="0"/>
        </a:p>
      </dgm:t>
    </dgm:pt>
    <dgm:pt modelId="{867AFD58-1238-49E1-B2C0-F2561C5F69C6}" type="parTrans" cxnId="{F82FBFC3-5DF1-4364-B1F6-43E23952C982}">
      <dgm:prSet/>
      <dgm:spPr/>
      <dgm:t>
        <a:bodyPr/>
        <a:lstStyle/>
        <a:p>
          <a:endParaRPr lang="en-US"/>
        </a:p>
      </dgm:t>
    </dgm:pt>
    <dgm:pt modelId="{452D9227-81B3-43E2-A2D0-79570FAD9A07}" type="sibTrans" cxnId="{F82FBFC3-5DF1-4364-B1F6-43E23952C982}">
      <dgm:prSet/>
      <dgm:spPr/>
      <dgm:t>
        <a:bodyPr/>
        <a:lstStyle/>
        <a:p>
          <a:endParaRPr lang="en-US"/>
        </a:p>
      </dgm:t>
    </dgm:pt>
    <dgm:pt modelId="{39BADA31-2A18-45B4-A368-DF83D746C95B}">
      <dgm:prSet/>
      <dgm:spPr/>
      <dgm:t>
        <a:bodyPr/>
        <a:lstStyle/>
        <a:p>
          <a:pPr rtl="0"/>
          <a:r>
            <a:rPr lang="en-GB"/>
            <a:t>Подоб</a:t>
          </a:r>
          <a:r>
            <a:rPr lang="mk-MK"/>
            <a:t>ар</a:t>
          </a:r>
          <a:r>
            <a:rPr lang="en-GB"/>
            <a:t> социјален статус</a:t>
          </a:r>
          <a:r>
            <a:rPr lang="mk-MK"/>
            <a:t>...</a:t>
          </a:r>
          <a:endParaRPr lang="en-US"/>
        </a:p>
      </dgm:t>
    </dgm:pt>
    <dgm:pt modelId="{7E62226D-B282-430C-871C-1723BCF7251D}" type="parTrans" cxnId="{EE0A06A4-DEB2-4491-AA7A-84EE5F6B3BDF}">
      <dgm:prSet/>
      <dgm:spPr/>
      <dgm:t>
        <a:bodyPr/>
        <a:lstStyle/>
        <a:p>
          <a:endParaRPr lang="en-US"/>
        </a:p>
      </dgm:t>
    </dgm:pt>
    <dgm:pt modelId="{29D84849-34D9-4230-8936-4D5865DEBFAB}" type="sibTrans" cxnId="{EE0A06A4-DEB2-4491-AA7A-84EE5F6B3BDF}">
      <dgm:prSet/>
      <dgm:spPr/>
      <dgm:t>
        <a:bodyPr/>
        <a:lstStyle/>
        <a:p>
          <a:endParaRPr lang="en-US"/>
        </a:p>
      </dgm:t>
    </dgm:pt>
    <dgm:pt modelId="{DF4E79C4-7481-47D7-8CEA-B41ECFCE4818}" type="pres">
      <dgm:prSet presAssocID="{41D583A4-BD00-4882-A4CB-7BBE9E7A4C96}" presName="linear" presStyleCnt="0">
        <dgm:presLayoutVars>
          <dgm:animLvl val="lvl"/>
          <dgm:resizeHandles val="exact"/>
        </dgm:presLayoutVars>
      </dgm:prSet>
      <dgm:spPr/>
      <dgm:t>
        <a:bodyPr/>
        <a:lstStyle/>
        <a:p>
          <a:endParaRPr lang="en-US"/>
        </a:p>
      </dgm:t>
    </dgm:pt>
    <dgm:pt modelId="{692BF9C7-E3B3-479A-9E23-020C9C728F23}" type="pres">
      <dgm:prSet presAssocID="{C2045CEE-BA4D-4A5D-A58E-9379AFF0B186}" presName="parentText" presStyleLbl="node1" presStyleIdx="0" presStyleCnt="8">
        <dgm:presLayoutVars>
          <dgm:chMax val="0"/>
          <dgm:bulletEnabled val="1"/>
        </dgm:presLayoutVars>
      </dgm:prSet>
      <dgm:spPr/>
      <dgm:t>
        <a:bodyPr/>
        <a:lstStyle/>
        <a:p>
          <a:endParaRPr lang="en-US"/>
        </a:p>
      </dgm:t>
    </dgm:pt>
    <dgm:pt modelId="{BEA5F796-1584-419D-A4E0-68AC62878292}" type="pres">
      <dgm:prSet presAssocID="{1FA8C134-7D62-4163-A575-42665B2C549E}" presName="spacer" presStyleCnt="0"/>
      <dgm:spPr/>
    </dgm:pt>
    <dgm:pt modelId="{B093FED8-460C-47D1-B786-B24142C593CA}" type="pres">
      <dgm:prSet presAssocID="{32FBDCB1-46C6-4320-B936-469823B9FF53}" presName="parentText" presStyleLbl="node1" presStyleIdx="1" presStyleCnt="8">
        <dgm:presLayoutVars>
          <dgm:chMax val="0"/>
          <dgm:bulletEnabled val="1"/>
        </dgm:presLayoutVars>
      </dgm:prSet>
      <dgm:spPr/>
      <dgm:t>
        <a:bodyPr/>
        <a:lstStyle/>
        <a:p>
          <a:endParaRPr lang="en-US"/>
        </a:p>
      </dgm:t>
    </dgm:pt>
    <dgm:pt modelId="{B6EA50DD-EEB6-4A71-9716-969C11C64DB2}" type="pres">
      <dgm:prSet presAssocID="{64953E66-A101-4C57-9D55-36BB84C525EB}" presName="spacer" presStyleCnt="0"/>
      <dgm:spPr/>
    </dgm:pt>
    <dgm:pt modelId="{53E6AB5F-4723-4A51-9CA6-A8EA1B7508A5}" type="pres">
      <dgm:prSet presAssocID="{D913A067-E2B2-4932-93DA-C9F74DA6D4D6}" presName="parentText" presStyleLbl="node1" presStyleIdx="2" presStyleCnt="8">
        <dgm:presLayoutVars>
          <dgm:chMax val="0"/>
          <dgm:bulletEnabled val="1"/>
        </dgm:presLayoutVars>
      </dgm:prSet>
      <dgm:spPr/>
      <dgm:t>
        <a:bodyPr/>
        <a:lstStyle/>
        <a:p>
          <a:endParaRPr lang="en-US"/>
        </a:p>
      </dgm:t>
    </dgm:pt>
    <dgm:pt modelId="{4F54DDE3-4247-4851-B201-326289613A8D}" type="pres">
      <dgm:prSet presAssocID="{5E3C662E-874F-4C77-A0C3-61DF6F1C281D}" presName="spacer" presStyleCnt="0"/>
      <dgm:spPr/>
    </dgm:pt>
    <dgm:pt modelId="{F3525C72-FCA0-4ABD-A360-FE58F851455D}" type="pres">
      <dgm:prSet presAssocID="{E8992617-9034-4109-9236-250B97673C81}" presName="parentText" presStyleLbl="node1" presStyleIdx="3" presStyleCnt="8">
        <dgm:presLayoutVars>
          <dgm:chMax val="0"/>
          <dgm:bulletEnabled val="1"/>
        </dgm:presLayoutVars>
      </dgm:prSet>
      <dgm:spPr/>
      <dgm:t>
        <a:bodyPr/>
        <a:lstStyle/>
        <a:p>
          <a:endParaRPr lang="en-US"/>
        </a:p>
      </dgm:t>
    </dgm:pt>
    <dgm:pt modelId="{4EFAB0E6-40F2-4BE1-B7BF-C1FF6BA18187}" type="pres">
      <dgm:prSet presAssocID="{4B54C5FB-B80C-4BEB-8A97-D54C45ABBBF7}" presName="spacer" presStyleCnt="0"/>
      <dgm:spPr/>
    </dgm:pt>
    <dgm:pt modelId="{7561C222-0A88-43C7-A1C6-6AEEDC5A0B89}" type="pres">
      <dgm:prSet presAssocID="{C6E0FC0E-6A54-4621-9881-F7D231047F05}" presName="parentText" presStyleLbl="node1" presStyleIdx="4" presStyleCnt="8">
        <dgm:presLayoutVars>
          <dgm:chMax val="0"/>
          <dgm:bulletEnabled val="1"/>
        </dgm:presLayoutVars>
      </dgm:prSet>
      <dgm:spPr/>
      <dgm:t>
        <a:bodyPr/>
        <a:lstStyle/>
        <a:p>
          <a:endParaRPr lang="en-US"/>
        </a:p>
      </dgm:t>
    </dgm:pt>
    <dgm:pt modelId="{F74EF70C-4214-4341-A8B7-70F05630A2BE}" type="pres">
      <dgm:prSet presAssocID="{F20D7B2F-39F9-4354-A38D-D622BE4BDD83}" presName="spacer" presStyleCnt="0"/>
      <dgm:spPr/>
    </dgm:pt>
    <dgm:pt modelId="{7E803260-C94E-473B-93C3-6FA89EC39314}" type="pres">
      <dgm:prSet presAssocID="{71FDECFE-B191-4156-9CA2-9C810D473B17}" presName="parentText" presStyleLbl="node1" presStyleIdx="5" presStyleCnt="8">
        <dgm:presLayoutVars>
          <dgm:chMax val="0"/>
          <dgm:bulletEnabled val="1"/>
        </dgm:presLayoutVars>
      </dgm:prSet>
      <dgm:spPr/>
      <dgm:t>
        <a:bodyPr/>
        <a:lstStyle/>
        <a:p>
          <a:endParaRPr lang="en-US"/>
        </a:p>
      </dgm:t>
    </dgm:pt>
    <dgm:pt modelId="{9E140D17-88FE-4382-895F-4BAA963A2208}" type="pres">
      <dgm:prSet presAssocID="{4A66345D-A987-4B0F-ABFB-36CCC0872EF3}" presName="spacer" presStyleCnt="0"/>
      <dgm:spPr/>
    </dgm:pt>
    <dgm:pt modelId="{8797009C-A535-4F90-B32A-1C93C218C96F}" type="pres">
      <dgm:prSet presAssocID="{96737C38-3C37-484F-B734-606AD493ACF3}" presName="parentText" presStyleLbl="node1" presStyleIdx="6" presStyleCnt="8">
        <dgm:presLayoutVars>
          <dgm:chMax val="0"/>
          <dgm:bulletEnabled val="1"/>
        </dgm:presLayoutVars>
      </dgm:prSet>
      <dgm:spPr/>
      <dgm:t>
        <a:bodyPr/>
        <a:lstStyle/>
        <a:p>
          <a:endParaRPr lang="en-US"/>
        </a:p>
      </dgm:t>
    </dgm:pt>
    <dgm:pt modelId="{7F5AB7A9-7573-41DB-9D03-ABC77D8AEDC0}" type="pres">
      <dgm:prSet presAssocID="{452D9227-81B3-43E2-A2D0-79570FAD9A07}" presName="spacer" presStyleCnt="0"/>
      <dgm:spPr/>
    </dgm:pt>
    <dgm:pt modelId="{BB5DFB97-D947-4424-B2AB-208B85B1DB95}" type="pres">
      <dgm:prSet presAssocID="{39BADA31-2A18-45B4-A368-DF83D746C95B}" presName="parentText" presStyleLbl="node1" presStyleIdx="7" presStyleCnt="8">
        <dgm:presLayoutVars>
          <dgm:chMax val="0"/>
          <dgm:bulletEnabled val="1"/>
        </dgm:presLayoutVars>
      </dgm:prSet>
      <dgm:spPr/>
      <dgm:t>
        <a:bodyPr/>
        <a:lstStyle/>
        <a:p>
          <a:endParaRPr lang="en-US"/>
        </a:p>
      </dgm:t>
    </dgm:pt>
  </dgm:ptLst>
  <dgm:cxnLst>
    <dgm:cxn modelId="{1D43F2D7-989E-472A-831F-95565C555C04}" type="presOf" srcId="{41D583A4-BD00-4882-A4CB-7BBE9E7A4C96}" destId="{DF4E79C4-7481-47D7-8CEA-B41ECFCE4818}" srcOrd="0" destOrd="0" presId="urn:microsoft.com/office/officeart/2005/8/layout/vList2"/>
    <dgm:cxn modelId="{E55E325A-FE94-49AF-97A8-8C7840050589}" type="presOf" srcId="{39BADA31-2A18-45B4-A368-DF83D746C95B}" destId="{BB5DFB97-D947-4424-B2AB-208B85B1DB95}" srcOrd="0" destOrd="0" presId="urn:microsoft.com/office/officeart/2005/8/layout/vList2"/>
    <dgm:cxn modelId="{B5B8C4C6-0134-447D-9C80-3C8FE2564508}" srcId="{41D583A4-BD00-4882-A4CB-7BBE9E7A4C96}" destId="{E8992617-9034-4109-9236-250B97673C81}" srcOrd="3" destOrd="0" parTransId="{C6C51C83-4D29-47EC-B22C-8B233A58EB30}" sibTransId="{4B54C5FB-B80C-4BEB-8A97-D54C45ABBBF7}"/>
    <dgm:cxn modelId="{D989E564-5014-4974-86D2-AD457DF716D7}" type="presOf" srcId="{96737C38-3C37-484F-B734-606AD493ACF3}" destId="{8797009C-A535-4F90-B32A-1C93C218C96F}" srcOrd="0" destOrd="0" presId="urn:microsoft.com/office/officeart/2005/8/layout/vList2"/>
    <dgm:cxn modelId="{415D1B18-77BB-43D6-A4C8-4A8901BE24AA}" type="presOf" srcId="{71FDECFE-B191-4156-9CA2-9C810D473B17}" destId="{7E803260-C94E-473B-93C3-6FA89EC39314}" srcOrd="0" destOrd="0" presId="urn:microsoft.com/office/officeart/2005/8/layout/vList2"/>
    <dgm:cxn modelId="{FB6F5FB9-2C7C-4BE5-B739-6556952962E0}" srcId="{41D583A4-BD00-4882-A4CB-7BBE9E7A4C96}" destId="{32FBDCB1-46C6-4320-B936-469823B9FF53}" srcOrd="1" destOrd="0" parTransId="{6669AFCD-D19A-48FA-9057-D4873B57B53B}" sibTransId="{64953E66-A101-4C57-9D55-36BB84C525EB}"/>
    <dgm:cxn modelId="{6D107DDD-2E5E-45B9-92DD-17FAEC2A5FB2}" type="presOf" srcId="{C2045CEE-BA4D-4A5D-A58E-9379AFF0B186}" destId="{692BF9C7-E3B3-479A-9E23-020C9C728F23}" srcOrd="0" destOrd="0" presId="urn:microsoft.com/office/officeart/2005/8/layout/vList2"/>
    <dgm:cxn modelId="{294CDA2C-67F7-40C4-A297-D91E239E7A1E}" srcId="{41D583A4-BD00-4882-A4CB-7BBE9E7A4C96}" destId="{D913A067-E2B2-4932-93DA-C9F74DA6D4D6}" srcOrd="2" destOrd="0" parTransId="{85970164-491F-4358-A048-3985853D18B8}" sibTransId="{5E3C662E-874F-4C77-A0C3-61DF6F1C281D}"/>
    <dgm:cxn modelId="{58EDD0BC-3253-43DA-91D3-135D13C10CB9}" srcId="{41D583A4-BD00-4882-A4CB-7BBE9E7A4C96}" destId="{71FDECFE-B191-4156-9CA2-9C810D473B17}" srcOrd="5" destOrd="0" parTransId="{A6812F14-86B6-44F1-89E2-CCF333C027DD}" sibTransId="{4A66345D-A987-4B0F-ABFB-36CCC0872EF3}"/>
    <dgm:cxn modelId="{1F50C58D-7B38-479E-BEDB-828DFD3C5962}" type="presOf" srcId="{32FBDCB1-46C6-4320-B936-469823B9FF53}" destId="{B093FED8-460C-47D1-B786-B24142C593CA}" srcOrd="0" destOrd="0" presId="urn:microsoft.com/office/officeart/2005/8/layout/vList2"/>
    <dgm:cxn modelId="{EE0A06A4-DEB2-4491-AA7A-84EE5F6B3BDF}" srcId="{41D583A4-BD00-4882-A4CB-7BBE9E7A4C96}" destId="{39BADA31-2A18-45B4-A368-DF83D746C95B}" srcOrd="7" destOrd="0" parTransId="{7E62226D-B282-430C-871C-1723BCF7251D}" sibTransId="{29D84849-34D9-4230-8936-4D5865DEBFAB}"/>
    <dgm:cxn modelId="{F82FBFC3-5DF1-4364-B1F6-43E23952C982}" srcId="{41D583A4-BD00-4882-A4CB-7BBE9E7A4C96}" destId="{96737C38-3C37-484F-B734-606AD493ACF3}" srcOrd="6" destOrd="0" parTransId="{867AFD58-1238-49E1-B2C0-F2561C5F69C6}" sibTransId="{452D9227-81B3-43E2-A2D0-79570FAD9A07}"/>
    <dgm:cxn modelId="{069E3184-FBD2-468F-91A5-2AA30150F476}" srcId="{41D583A4-BD00-4882-A4CB-7BBE9E7A4C96}" destId="{C6E0FC0E-6A54-4621-9881-F7D231047F05}" srcOrd="4" destOrd="0" parTransId="{8F744908-E6D5-4BCB-9FAB-72A2A67A6314}" sibTransId="{F20D7B2F-39F9-4354-A38D-D622BE4BDD83}"/>
    <dgm:cxn modelId="{E037B76F-05B2-4F4C-A77E-22DDF8DA2D88}" srcId="{41D583A4-BD00-4882-A4CB-7BBE9E7A4C96}" destId="{C2045CEE-BA4D-4A5D-A58E-9379AFF0B186}" srcOrd="0" destOrd="0" parTransId="{10B945F8-4039-43FA-ABC3-C67D20906B49}" sibTransId="{1FA8C134-7D62-4163-A575-42665B2C549E}"/>
    <dgm:cxn modelId="{B6D85069-E50B-40DB-A271-393CEB39D706}" type="presOf" srcId="{E8992617-9034-4109-9236-250B97673C81}" destId="{F3525C72-FCA0-4ABD-A360-FE58F851455D}" srcOrd="0" destOrd="0" presId="urn:microsoft.com/office/officeart/2005/8/layout/vList2"/>
    <dgm:cxn modelId="{272B6398-31B0-4458-9EB2-B1EAEFD7BC5A}" type="presOf" srcId="{D913A067-E2B2-4932-93DA-C9F74DA6D4D6}" destId="{53E6AB5F-4723-4A51-9CA6-A8EA1B7508A5}" srcOrd="0" destOrd="0" presId="urn:microsoft.com/office/officeart/2005/8/layout/vList2"/>
    <dgm:cxn modelId="{2514E7B5-112F-4EF6-8F9D-ED5A1670A14B}" type="presOf" srcId="{C6E0FC0E-6A54-4621-9881-F7D231047F05}" destId="{7561C222-0A88-43C7-A1C6-6AEEDC5A0B89}" srcOrd="0" destOrd="0" presId="urn:microsoft.com/office/officeart/2005/8/layout/vList2"/>
    <dgm:cxn modelId="{30A061BB-F13C-4682-AC38-53DC959FA73F}" type="presParOf" srcId="{DF4E79C4-7481-47D7-8CEA-B41ECFCE4818}" destId="{692BF9C7-E3B3-479A-9E23-020C9C728F23}" srcOrd="0" destOrd="0" presId="urn:microsoft.com/office/officeart/2005/8/layout/vList2"/>
    <dgm:cxn modelId="{932AD37E-BC1B-46E0-9215-20B1535D8647}" type="presParOf" srcId="{DF4E79C4-7481-47D7-8CEA-B41ECFCE4818}" destId="{BEA5F796-1584-419D-A4E0-68AC62878292}" srcOrd="1" destOrd="0" presId="urn:microsoft.com/office/officeart/2005/8/layout/vList2"/>
    <dgm:cxn modelId="{E8073827-E212-44D9-8DE0-8AFBCE6E1549}" type="presParOf" srcId="{DF4E79C4-7481-47D7-8CEA-B41ECFCE4818}" destId="{B093FED8-460C-47D1-B786-B24142C593CA}" srcOrd="2" destOrd="0" presId="urn:microsoft.com/office/officeart/2005/8/layout/vList2"/>
    <dgm:cxn modelId="{06972F81-7855-495C-BB2D-6DF44F626B09}" type="presParOf" srcId="{DF4E79C4-7481-47D7-8CEA-B41ECFCE4818}" destId="{B6EA50DD-EEB6-4A71-9716-969C11C64DB2}" srcOrd="3" destOrd="0" presId="urn:microsoft.com/office/officeart/2005/8/layout/vList2"/>
    <dgm:cxn modelId="{A1887EA6-9F82-4848-87E2-C139432A9C4E}" type="presParOf" srcId="{DF4E79C4-7481-47D7-8CEA-B41ECFCE4818}" destId="{53E6AB5F-4723-4A51-9CA6-A8EA1B7508A5}" srcOrd="4" destOrd="0" presId="urn:microsoft.com/office/officeart/2005/8/layout/vList2"/>
    <dgm:cxn modelId="{FDE964CE-C782-4291-8D97-06CA1A3AC404}" type="presParOf" srcId="{DF4E79C4-7481-47D7-8CEA-B41ECFCE4818}" destId="{4F54DDE3-4247-4851-B201-326289613A8D}" srcOrd="5" destOrd="0" presId="urn:microsoft.com/office/officeart/2005/8/layout/vList2"/>
    <dgm:cxn modelId="{9A8E04FC-8A34-44F9-8813-081C565E6BFA}" type="presParOf" srcId="{DF4E79C4-7481-47D7-8CEA-B41ECFCE4818}" destId="{F3525C72-FCA0-4ABD-A360-FE58F851455D}" srcOrd="6" destOrd="0" presId="urn:microsoft.com/office/officeart/2005/8/layout/vList2"/>
    <dgm:cxn modelId="{53AC15D2-0939-4B58-B731-67DDF1363BBC}" type="presParOf" srcId="{DF4E79C4-7481-47D7-8CEA-B41ECFCE4818}" destId="{4EFAB0E6-40F2-4BE1-B7BF-C1FF6BA18187}" srcOrd="7" destOrd="0" presId="urn:microsoft.com/office/officeart/2005/8/layout/vList2"/>
    <dgm:cxn modelId="{001E686C-DFD1-40EC-ADB8-38F8B2D67B63}" type="presParOf" srcId="{DF4E79C4-7481-47D7-8CEA-B41ECFCE4818}" destId="{7561C222-0A88-43C7-A1C6-6AEEDC5A0B89}" srcOrd="8" destOrd="0" presId="urn:microsoft.com/office/officeart/2005/8/layout/vList2"/>
    <dgm:cxn modelId="{D9784417-F055-46F5-A3D7-AD5CC73131A3}" type="presParOf" srcId="{DF4E79C4-7481-47D7-8CEA-B41ECFCE4818}" destId="{F74EF70C-4214-4341-A8B7-70F05630A2BE}" srcOrd="9" destOrd="0" presId="urn:microsoft.com/office/officeart/2005/8/layout/vList2"/>
    <dgm:cxn modelId="{F3A644AF-6B46-49F2-B1B3-CCCA05F65C5E}" type="presParOf" srcId="{DF4E79C4-7481-47D7-8CEA-B41ECFCE4818}" destId="{7E803260-C94E-473B-93C3-6FA89EC39314}" srcOrd="10" destOrd="0" presId="urn:microsoft.com/office/officeart/2005/8/layout/vList2"/>
    <dgm:cxn modelId="{8EBA844D-9849-4DBC-921D-98A0DCDB941D}" type="presParOf" srcId="{DF4E79C4-7481-47D7-8CEA-B41ECFCE4818}" destId="{9E140D17-88FE-4382-895F-4BAA963A2208}" srcOrd="11" destOrd="0" presId="urn:microsoft.com/office/officeart/2005/8/layout/vList2"/>
    <dgm:cxn modelId="{C7B7C75F-D474-4DF5-8AFF-E871595C13DF}" type="presParOf" srcId="{DF4E79C4-7481-47D7-8CEA-B41ECFCE4818}" destId="{8797009C-A535-4F90-B32A-1C93C218C96F}" srcOrd="12" destOrd="0" presId="urn:microsoft.com/office/officeart/2005/8/layout/vList2"/>
    <dgm:cxn modelId="{8F4DE0B2-E932-4437-A6C3-E66A2C175D71}" type="presParOf" srcId="{DF4E79C4-7481-47D7-8CEA-B41ECFCE4818}" destId="{7F5AB7A9-7573-41DB-9D03-ABC77D8AEDC0}" srcOrd="13" destOrd="0" presId="urn:microsoft.com/office/officeart/2005/8/layout/vList2"/>
    <dgm:cxn modelId="{08AC80B4-A7DC-46BE-B3FE-2EB3CC8F70FD}" type="presParOf" srcId="{DF4E79C4-7481-47D7-8CEA-B41ECFCE4818}" destId="{BB5DFB97-D947-4424-B2AB-208B85B1DB95}"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83C8649-DE9B-4A3E-A5B5-AFB174704B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9471BC-4D06-4B5B-964F-3C44553228B1}">
      <dgm:prSet/>
      <dgm:spPr/>
      <dgm:t>
        <a:bodyPr/>
        <a:lstStyle/>
        <a:p>
          <a:pPr rtl="0"/>
          <a:r>
            <a:rPr lang="mk-MK" dirty="0"/>
            <a:t>Го прифаќаат неговото искуство какво и да е, давајќи му до знаење дека тоа им се случува и на други</a:t>
          </a:r>
          <a:endParaRPr lang="en-US" dirty="0"/>
        </a:p>
      </dgm:t>
    </dgm:pt>
    <dgm:pt modelId="{F3BBAEAB-45E6-4E15-89D8-3ADAC23CBBAC}" type="parTrans" cxnId="{07529AB4-E4E0-4C4C-BC10-B2D326224D8C}">
      <dgm:prSet/>
      <dgm:spPr/>
      <dgm:t>
        <a:bodyPr/>
        <a:lstStyle/>
        <a:p>
          <a:endParaRPr lang="en-US"/>
        </a:p>
      </dgm:t>
    </dgm:pt>
    <dgm:pt modelId="{FBE629A4-B403-4FFB-B01F-7E05C9109961}" type="sibTrans" cxnId="{07529AB4-E4E0-4C4C-BC10-B2D326224D8C}">
      <dgm:prSet/>
      <dgm:spPr/>
      <dgm:t>
        <a:bodyPr/>
        <a:lstStyle/>
        <a:p>
          <a:endParaRPr lang="en-US"/>
        </a:p>
      </dgm:t>
    </dgm:pt>
    <dgm:pt modelId="{B9E589B7-B898-4874-A3BB-1155FDD40EB0}">
      <dgm:prSet/>
      <dgm:spPr/>
      <dgm:t>
        <a:bodyPr/>
        <a:lstStyle/>
        <a:p>
          <a:pPr rtl="0"/>
          <a:r>
            <a:rPr lang="mk-MK" dirty="0"/>
            <a:t>Не го осудуваат детето, не </a:t>
          </a:r>
          <a:r>
            <a:rPr lang="mk-MK" dirty="0" err="1"/>
            <a:t>морализираат</a:t>
          </a:r>
          <a:endParaRPr lang="en-US" dirty="0"/>
        </a:p>
      </dgm:t>
    </dgm:pt>
    <dgm:pt modelId="{B676D895-7F70-496D-BF1A-8CB478C45154}" type="parTrans" cxnId="{5B515E73-62C0-4AB6-8B3D-C7F0D52C5AF8}">
      <dgm:prSet/>
      <dgm:spPr/>
      <dgm:t>
        <a:bodyPr/>
        <a:lstStyle/>
        <a:p>
          <a:endParaRPr lang="en-US"/>
        </a:p>
      </dgm:t>
    </dgm:pt>
    <dgm:pt modelId="{04E1EA15-BBAA-4260-8158-749008E5B5C2}" type="sibTrans" cxnId="{5B515E73-62C0-4AB6-8B3D-C7F0D52C5AF8}">
      <dgm:prSet/>
      <dgm:spPr/>
      <dgm:t>
        <a:bodyPr/>
        <a:lstStyle/>
        <a:p>
          <a:endParaRPr lang="en-US"/>
        </a:p>
      </dgm:t>
    </dgm:pt>
    <dgm:pt modelId="{1A49244A-1022-43AC-8082-710235FDDC5B}">
      <dgm:prSet/>
      <dgm:spPr/>
      <dgm:t>
        <a:bodyPr/>
        <a:lstStyle/>
        <a:p>
          <a:pPr rtl="0"/>
          <a:r>
            <a:rPr lang="mk-MK" dirty="0"/>
            <a:t>Го информираат детето за понатамошните чекори што училиштето ќе ги преземе, кој с</a:t>
          </a:r>
          <a:r>
            <a:rPr lang="en-GB" dirty="0">
              <a:latin typeface="Arial" panose="020B0604020202020204" pitchFamily="34" charset="0"/>
              <a:cs typeface="Arial" panose="020B0604020202020204" pitchFamily="34" charset="0"/>
            </a:rPr>
            <a:t>è</a:t>
          </a:r>
          <a:r>
            <a:rPr lang="mk-MK" dirty="0"/>
            <a:t> ќе биде вклучен, кого с</a:t>
          </a:r>
          <a:r>
            <a:rPr lang="en-GB" dirty="0">
              <a:latin typeface="Arial" panose="020B0604020202020204" pitchFamily="34" charset="0"/>
              <a:cs typeface="Arial" panose="020B0604020202020204" pitchFamily="34" charset="0"/>
            </a:rPr>
            <a:t>è</a:t>
          </a:r>
          <a:r>
            <a:rPr lang="mk-MK" dirty="0"/>
            <a:t> ќе извести, зошто ќе ги користи информациите.</a:t>
          </a:r>
          <a:endParaRPr lang="en-US" dirty="0"/>
        </a:p>
      </dgm:t>
    </dgm:pt>
    <dgm:pt modelId="{9779C711-7980-4ED9-BCF0-217FCD964998}" type="parTrans" cxnId="{23D5D6B8-DBB4-4C06-94F1-7CB5E24232DF}">
      <dgm:prSet/>
      <dgm:spPr/>
      <dgm:t>
        <a:bodyPr/>
        <a:lstStyle/>
        <a:p>
          <a:endParaRPr lang="en-US"/>
        </a:p>
      </dgm:t>
    </dgm:pt>
    <dgm:pt modelId="{74A714B0-C243-41B5-A000-A87615205C74}" type="sibTrans" cxnId="{23D5D6B8-DBB4-4C06-94F1-7CB5E24232DF}">
      <dgm:prSet/>
      <dgm:spPr/>
      <dgm:t>
        <a:bodyPr/>
        <a:lstStyle/>
        <a:p>
          <a:endParaRPr lang="en-US"/>
        </a:p>
      </dgm:t>
    </dgm:pt>
    <dgm:pt modelId="{A95C09B6-48AB-462B-9090-78E5970E3248}" type="pres">
      <dgm:prSet presAssocID="{D83C8649-DE9B-4A3E-A5B5-AFB174704BBF}" presName="linear" presStyleCnt="0">
        <dgm:presLayoutVars>
          <dgm:animLvl val="lvl"/>
          <dgm:resizeHandles val="exact"/>
        </dgm:presLayoutVars>
      </dgm:prSet>
      <dgm:spPr/>
      <dgm:t>
        <a:bodyPr/>
        <a:lstStyle/>
        <a:p>
          <a:endParaRPr lang="en-US"/>
        </a:p>
      </dgm:t>
    </dgm:pt>
    <dgm:pt modelId="{EE46566D-2EEE-4F0E-9033-4A8394DB71C3}" type="pres">
      <dgm:prSet presAssocID="{9F9471BC-4D06-4B5B-964F-3C44553228B1}" presName="parentText" presStyleLbl="node1" presStyleIdx="0" presStyleCnt="3" custLinFactY="-53044" custLinFactNeighborX="-520" custLinFactNeighborY="-100000">
        <dgm:presLayoutVars>
          <dgm:chMax val="0"/>
          <dgm:bulletEnabled val="1"/>
        </dgm:presLayoutVars>
      </dgm:prSet>
      <dgm:spPr/>
      <dgm:t>
        <a:bodyPr/>
        <a:lstStyle/>
        <a:p>
          <a:endParaRPr lang="en-US"/>
        </a:p>
      </dgm:t>
    </dgm:pt>
    <dgm:pt modelId="{A5B67CE3-7BB9-4CE7-9210-408755212CFE}" type="pres">
      <dgm:prSet presAssocID="{FBE629A4-B403-4FFB-B01F-7E05C9109961}" presName="spacer" presStyleCnt="0"/>
      <dgm:spPr/>
    </dgm:pt>
    <dgm:pt modelId="{25017565-951C-41B9-BB87-E9849E8B13AF}" type="pres">
      <dgm:prSet presAssocID="{B9E589B7-B898-4874-A3BB-1155FDD40EB0}" presName="parentText" presStyleLbl="node1" presStyleIdx="1" presStyleCnt="3">
        <dgm:presLayoutVars>
          <dgm:chMax val="0"/>
          <dgm:bulletEnabled val="1"/>
        </dgm:presLayoutVars>
      </dgm:prSet>
      <dgm:spPr/>
      <dgm:t>
        <a:bodyPr/>
        <a:lstStyle/>
        <a:p>
          <a:endParaRPr lang="en-US"/>
        </a:p>
      </dgm:t>
    </dgm:pt>
    <dgm:pt modelId="{B4E9BD88-D6E6-44DA-A188-21EE79EE2070}" type="pres">
      <dgm:prSet presAssocID="{04E1EA15-BBAA-4260-8158-749008E5B5C2}" presName="spacer" presStyleCnt="0"/>
      <dgm:spPr/>
    </dgm:pt>
    <dgm:pt modelId="{8A59502E-4631-4BC6-90DF-CC6AD6C625E6}" type="pres">
      <dgm:prSet presAssocID="{1A49244A-1022-43AC-8082-710235FDDC5B}" presName="parentText" presStyleLbl="node1" presStyleIdx="2" presStyleCnt="3">
        <dgm:presLayoutVars>
          <dgm:chMax val="0"/>
          <dgm:bulletEnabled val="1"/>
        </dgm:presLayoutVars>
      </dgm:prSet>
      <dgm:spPr/>
      <dgm:t>
        <a:bodyPr/>
        <a:lstStyle/>
        <a:p>
          <a:endParaRPr lang="en-US"/>
        </a:p>
      </dgm:t>
    </dgm:pt>
  </dgm:ptLst>
  <dgm:cxnLst>
    <dgm:cxn modelId="{196920C2-2BDB-4BC0-8196-FBC61B1DB0A9}" type="presOf" srcId="{1A49244A-1022-43AC-8082-710235FDDC5B}" destId="{8A59502E-4631-4BC6-90DF-CC6AD6C625E6}" srcOrd="0" destOrd="0" presId="urn:microsoft.com/office/officeart/2005/8/layout/vList2"/>
    <dgm:cxn modelId="{07529AB4-E4E0-4C4C-BC10-B2D326224D8C}" srcId="{D83C8649-DE9B-4A3E-A5B5-AFB174704BBF}" destId="{9F9471BC-4D06-4B5B-964F-3C44553228B1}" srcOrd="0" destOrd="0" parTransId="{F3BBAEAB-45E6-4E15-89D8-3ADAC23CBBAC}" sibTransId="{FBE629A4-B403-4FFB-B01F-7E05C9109961}"/>
    <dgm:cxn modelId="{E73E67C1-EE76-4C12-AD47-5F6FB48CC88B}" type="presOf" srcId="{B9E589B7-B898-4874-A3BB-1155FDD40EB0}" destId="{25017565-951C-41B9-BB87-E9849E8B13AF}" srcOrd="0" destOrd="0" presId="urn:microsoft.com/office/officeart/2005/8/layout/vList2"/>
    <dgm:cxn modelId="{771C62B5-442C-4FF0-9444-48576C38B531}" type="presOf" srcId="{D83C8649-DE9B-4A3E-A5B5-AFB174704BBF}" destId="{A95C09B6-48AB-462B-9090-78E5970E3248}" srcOrd="0" destOrd="0" presId="urn:microsoft.com/office/officeart/2005/8/layout/vList2"/>
    <dgm:cxn modelId="{23D5D6B8-DBB4-4C06-94F1-7CB5E24232DF}" srcId="{D83C8649-DE9B-4A3E-A5B5-AFB174704BBF}" destId="{1A49244A-1022-43AC-8082-710235FDDC5B}" srcOrd="2" destOrd="0" parTransId="{9779C711-7980-4ED9-BCF0-217FCD964998}" sibTransId="{74A714B0-C243-41B5-A000-A87615205C74}"/>
    <dgm:cxn modelId="{5B515E73-62C0-4AB6-8B3D-C7F0D52C5AF8}" srcId="{D83C8649-DE9B-4A3E-A5B5-AFB174704BBF}" destId="{B9E589B7-B898-4874-A3BB-1155FDD40EB0}" srcOrd="1" destOrd="0" parTransId="{B676D895-7F70-496D-BF1A-8CB478C45154}" sibTransId="{04E1EA15-BBAA-4260-8158-749008E5B5C2}"/>
    <dgm:cxn modelId="{6AC78DA6-E02B-4993-A88E-983EE8127616}" type="presOf" srcId="{9F9471BC-4D06-4B5B-964F-3C44553228B1}" destId="{EE46566D-2EEE-4F0E-9033-4A8394DB71C3}" srcOrd="0" destOrd="0" presId="urn:microsoft.com/office/officeart/2005/8/layout/vList2"/>
    <dgm:cxn modelId="{258BB85B-76FE-4E7D-A432-0973C91A50E8}" type="presParOf" srcId="{A95C09B6-48AB-462B-9090-78E5970E3248}" destId="{EE46566D-2EEE-4F0E-9033-4A8394DB71C3}" srcOrd="0" destOrd="0" presId="urn:microsoft.com/office/officeart/2005/8/layout/vList2"/>
    <dgm:cxn modelId="{E28645AC-D0C1-48D2-8B63-CA428DC3980E}" type="presParOf" srcId="{A95C09B6-48AB-462B-9090-78E5970E3248}" destId="{A5B67CE3-7BB9-4CE7-9210-408755212CFE}" srcOrd="1" destOrd="0" presId="urn:microsoft.com/office/officeart/2005/8/layout/vList2"/>
    <dgm:cxn modelId="{EA443EA6-5046-4F99-8462-53D1349F813B}" type="presParOf" srcId="{A95C09B6-48AB-462B-9090-78E5970E3248}" destId="{25017565-951C-41B9-BB87-E9849E8B13AF}" srcOrd="2" destOrd="0" presId="urn:microsoft.com/office/officeart/2005/8/layout/vList2"/>
    <dgm:cxn modelId="{EFF2F5B1-27A8-4C19-BAFF-1D1BDF874F35}" type="presParOf" srcId="{A95C09B6-48AB-462B-9090-78E5970E3248}" destId="{B4E9BD88-D6E6-44DA-A188-21EE79EE2070}" srcOrd="3" destOrd="0" presId="urn:microsoft.com/office/officeart/2005/8/layout/vList2"/>
    <dgm:cxn modelId="{04F0B6F1-615B-49ED-95EE-53C33345CB12}" type="presParOf" srcId="{A95C09B6-48AB-462B-9090-78E5970E3248}" destId="{8A59502E-4631-4BC6-90DF-CC6AD6C625E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6807006-3CF2-4A10-8DEE-79387EC862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FBF1C2-6917-44BD-A712-D24C2344E732}">
      <dgm:prSet/>
      <dgm:spPr/>
      <dgm:t>
        <a:bodyPr/>
        <a:lstStyle/>
        <a:p>
          <a:pPr rtl="0"/>
          <a:r>
            <a:rPr lang="mk-MK" dirty="0"/>
            <a:t>Вклучува стручни лица во поддршката на детето, без оглед дали е тоа друг наставник, стручен соработник, професионалец од надвор</a:t>
          </a:r>
          <a:endParaRPr lang="en-US" dirty="0"/>
        </a:p>
      </dgm:t>
    </dgm:pt>
    <dgm:pt modelId="{47264FFF-97A8-4D0F-BAB3-E9DCEC24A65B}" type="parTrans" cxnId="{BBA11421-D519-4A3E-AB38-F91C441B1504}">
      <dgm:prSet/>
      <dgm:spPr/>
      <dgm:t>
        <a:bodyPr/>
        <a:lstStyle/>
        <a:p>
          <a:endParaRPr lang="en-US"/>
        </a:p>
      </dgm:t>
    </dgm:pt>
    <dgm:pt modelId="{E918C8A4-C011-431F-9C10-E20F67A1F289}" type="sibTrans" cxnId="{BBA11421-D519-4A3E-AB38-F91C441B1504}">
      <dgm:prSet/>
      <dgm:spPr/>
      <dgm:t>
        <a:bodyPr/>
        <a:lstStyle/>
        <a:p>
          <a:endParaRPr lang="en-US"/>
        </a:p>
      </dgm:t>
    </dgm:pt>
    <dgm:pt modelId="{CBA3C424-D363-4DD2-A6A1-8803A144DEE5}">
      <dgm:prSet/>
      <dgm:spPr/>
      <dgm:t>
        <a:bodyPr/>
        <a:lstStyle/>
        <a:p>
          <a:pPr rtl="0"/>
          <a:r>
            <a:rPr lang="mk-MK" dirty="0"/>
            <a:t>Континуирано се консултираат со ЦСР, ЦЖТ, родителите (доколку не се поврзани со кривичното дело)</a:t>
          </a:r>
          <a:endParaRPr lang="en-US" dirty="0"/>
        </a:p>
      </dgm:t>
    </dgm:pt>
    <dgm:pt modelId="{C511C205-42FD-4A6C-A0F0-68E9F0848EF9}" type="parTrans" cxnId="{6DA2F2ED-53FA-4884-9B8E-D3A015EFADEC}">
      <dgm:prSet/>
      <dgm:spPr/>
      <dgm:t>
        <a:bodyPr/>
        <a:lstStyle/>
        <a:p>
          <a:endParaRPr lang="en-US"/>
        </a:p>
      </dgm:t>
    </dgm:pt>
    <dgm:pt modelId="{C655A996-3D05-4E6D-8E4D-571FD0A558C2}" type="sibTrans" cxnId="{6DA2F2ED-53FA-4884-9B8E-D3A015EFADEC}">
      <dgm:prSet/>
      <dgm:spPr/>
      <dgm:t>
        <a:bodyPr/>
        <a:lstStyle/>
        <a:p>
          <a:endParaRPr lang="en-US"/>
        </a:p>
      </dgm:t>
    </dgm:pt>
    <dgm:pt modelId="{C2B7018F-5865-4DBD-8114-822F8A25C873}">
      <dgm:prSet/>
      <dgm:spPr/>
      <dgm:t>
        <a:bodyPr/>
        <a:lstStyle/>
        <a:p>
          <a:pPr rtl="0"/>
          <a:r>
            <a:rPr lang="mk-MK" dirty="0"/>
            <a:t>Реагираат и кога другите системи затајуваат, не реагираат веднаш или одложено реагираат, за тоа време му пружаат поддршка на детето.</a:t>
          </a:r>
          <a:endParaRPr lang="en-US" dirty="0"/>
        </a:p>
      </dgm:t>
    </dgm:pt>
    <dgm:pt modelId="{B7844A50-0C97-4AF3-B995-D7CABF09FB37}" type="parTrans" cxnId="{59610625-24E9-4E3A-95E3-29FE6A7AF9A5}">
      <dgm:prSet/>
      <dgm:spPr/>
      <dgm:t>
        <a:bodyPr/>
        <a:lstStyle/>
        <a:p>
          <a:endParaRPr lang="en-US"/>
        </a:p>
      </dgm:t>
    </dgm:pt>
    <dgm:pt modelId="{079AFA6B-7C2A-46C2-A5DB-11115CE00002}" type="sibTrans" cxnId="{59610625-24E9-4E3A-95E3-29FE6A7AF9A5}">
      <dgm:prSet/>
      <dgm:spPr/>
      <dgm:t>
        <a:bodyPr/>
        <a:lstStyle/>
        <a:p>
          <a:endParaRPr lang="en-US"/>
        </a:p>
      </dgm:t>
    </dgm:pt>
    <dgm:pt modelId="{DE36AFEB-6FE9-4387-85D9-C47219F045B5}" type="pres">
      <dgm:prSet presAssocID="{A6807006-3CF2-4A10-8DEE-79387EC86281}" presName="linear" presStyleCnt="0">
        <dgm:presLayoutVars>
          <dgm:animLvl val="lvl"/>
          <dgm:resizeHandles val="exact"/>
        </dgm:presLayoutVars>
      </dgm:prSet>
      <dgm:spPr/>
      <dgm:t>
        <a:bodyPr/>
        <a:lstStyle/>
        <a:p>
          <a:endParaRPr lang="en-US"/>
        </a:p>
      </dgm:t>
    </dgm:pt>
    <dgm:pt modelId="{EED89EC4-2635-4695-B94C-6F2DEC7A33E4}" type="pres">
      <dgm:prSet presAssocID="{41FBF1C2-6917-44BD-A712-D24C2344E732}" presName="parentText" presStyleLbl="node1" presStyleIdx="0" presStyleCnt="3" custLinFactNeighborY="62551">
        <dgm:presLayoutVars>
          <dgm:chMax val="0"/>
          <dgm:bulletEnabled val="1"/>
        </dgm:presLayoutVars>
      </dgm:prSet>
      <dgm:spPr/>
      <dgm:t>
        <a:bodyPr/>
        <a:lstStyle/>
        <a:p>
          <a:endParaRPr lang="en-US"/>
        </a:p>
      </dgm:t>
    </dgm:pt>
    <dgm:pt modelId="{CBFC20D1-CB41-4357-B8A6-BBD90C8EDFC5}" type="pres">
      <dgm:prSet presAssocID="{E918C8A4-C011-431F-9C10-E20F67A1F289}" presName="spacer" presStyleCnt="0"/>
      <dgm:spPr/>
    </dgm:pt>
    <dgm:pt modelId="{C4B87DAF-5B8D-473F-AF78-0DF502B0B1D9}" type="pres">
      <dgm:prSet presAssocID="{CBA3C424-D363-4DD2-A6A1-8803A144DEE5}" presName="parentText" presStyleLbl="node1" presStyleIdx="1" presStyleCnt="3">
        <dgm:presLayoutVars>
          <dgm:chMax val="0"/>
          <dgm:bulletEnabled val="1"/>
        </dgm:presLayoutVars>
      </dgm:prSet>
      <dgm:spPr/>
      <dgm:t>
        <a:bodyPr/>
        <a:lstStyle/>
        <a:p>
          <a:endParaRPr lang="en-US"/>
        </a:p>
      </dgm:t>
    </dgm:pt>
    <dgm:pt modelId="{9F99FA88-7419-463B-844C-684954AA4F42}" type="pres">
      <dgm:prSet presAssocID="{C655A996-3D05-4E6D-8E4D-571FD0A558C2}" presName="spacer" presStyleCnt="0"/>
      <dgm:spPr/>
    </dgm:pt>
    <dgm:pt modelId="{B5171AB5-B29A-42A7-9391-110D3FE9C561}" type="pres">
      <dgm:prSet presAssocID="{C2B7018F-5865-4DBD-8114-822F8A25C873}" presName="parentText" presStyleLbl="node1" presStyleIdx="2" presStyleCnt="3">
        <dgm:presLayoutVars>
          <dgm:chMax val="0"/>
          <dgm:bulletEnabled val="1"/>
        </dgm:presLayoutVars>
      </dgm:prSet>
      <dgm:spPr/>
      <dgm:t>
        <a:bodyPr/>
        <a:lstStyle/>
        <a:p>
          <a:endParaRPr lang="en-US"/>
        </a:p>
      </dgm:t>
    </dgm:pt>
  </dgm:ptLst>
  <dgm:cxnLst>
    <dgm:cxn modelId="{434C6386-EAB5-4A63-A602-E3AB11ED83E6}" type="presOf" srcId="{41FBF1C2-6917-44BD-A712-D24C2344E732}" destId="{EED89EC4-2635-4695-B94C-6F2DEC7A33E4}" srcOrd="0" destOrd="0" presId="urn:microsoft.com/office/officeart/2005/8/layout/vList2"/>
    <dgm:cxn modelId="{52FBAEFC-914F-4161-96A3-59863776EED0}" type="presOf" srcId="{CBA3C424-D363-4DD2-A6A1-8803A144DEE5}" destId="{C4B87DAF-5B8D-473F-AF78-0DF502B0B1D9}" srcOrd="0" destOrd="0" presId="urn:microsoft.com/office/officeart/2005/8/layout/vList2"/>
    <dgm:cxn modelId="{6DA2F2ED-53FA-4884-9B8E-D3A015EFADEC}" srcId="{A6807006-3CF2-4A10-8DEE-79387EC86281}" destId="{CBA3C424-D363-4DD2-A6A1-8803A144DEE5}" srcOrd="1" destOrd="0" parTransId="{C511C205-42FD-4A6C-A0F0-68E9F0848EF9}" sibTransId="{C655A996-3D05-4E6D-8E4D-571FD0A558C2}"/>
    <dgm:cxn modelId="{BBA11421-D519-4A3E-AB38-F91C441B1504}" srcId="{A6807006-3CF2-4A10-8DEE-79387EC86281}" destId="{41FBF1C2-6917-44BD-A712-D24C2344E732}" srcOrd="0" destOrd="0" parTransId="{47264FFF-97A8-4D0F-BAB3-E9DCEC24A65B}" sibTransId="{E918C8A4-C011-431F-9C10-E20F67A1F289}"/>
    <dgm:cxn modelId="{F2C4EC31-C764-44FB-A719-5A384F1BDE8B}" type="presOf" srcId="{C2B7018F-5865-4DBD-8114-822F8A25C873}" destId="{B5171AB5-B29A-42A7-9391-110D3FE9C561}" srcOrd="0" destOrd="0" presId="urn:microsoft.com/office/officeart/2005/8/layout/vList2"/>
    <dgm:cxn modelId="{59610625-24E9-4E3A-95E3-29FE6A7AF9A5}" srcId="{A6807006-3CF2-4A10-8DEE-79387EC86281}" destId="{C2B7018F-5865-4DBD-8114-822F8A25C873}" srcOrd="2" destOrd="0" parTransId="{B7844A50-0C97-4AF3-B995-D7CABF09FB37}" sibTransId="{079AFA6B-7C2A-46C2-A5DB-11115CE00002}"/>
    <dgm:cxn modelId="{B28384AD-BA5F-494C-9E88-751EBAAF48AD}" type="presOf" srcId="{A6807006-3CF2-4A10-8DEE-79387EC86281}" destId="{DE36AFEB-6FE9-4387-85D9-C47219F045B5}" srcOrd="0" destOrd="0" presId="urn:microsoft.com/office/officeart/2005/8/layout/vList2"/>
    <dgm:cxn modelId="{8B8771F7-0A81-4BFA-8521-F6C544D197E4}" type="presParOf" srcId="{DE36AFEB-6FE9-4387-85D9-C47219F045B5}" destId="{EED89EC4-2635-4695-B94C-6F2DEC7A33E4}" srcOrd="0" destOrd="0" presId="urn:microsoft.com/office/officeart/2005/8/layout/vList2"/>
    <dgm:cxn modelId="{37D7990A-17C1-4135-AB58-D99FC9FFC640}" type="presParOf" srcId="{DE36AFEB-6FE9-4387-85D9-C47219F045B5}" destId="{CBFC20D1-CB41-4357-B8A6-BBD90C8EDFC5}" srcOrd="1" destOrd="0" presId="urn:microsoft.com/office/officeart/2005/8/layout/vList2"/>
    <dgm:cxn modelId="{356D7C2D-B931-4CDB-A78C-B4B5A9F00FBE}" type="presParOf" srcId="{DE36AFEB-6FE9-4387-85D9-C47219F045B5}" destId="{C4B87DAF-5B8D-473F-AF78-0DF502B0B1D9}" srcOrd="2" destOrd="0" presId="urn:microsoft.com/office/officeart/2005/8/layout/vList2"/>
    <dgm:cxn modelId="{6E5BBF2C-6ACF-48E2-839A-B4660F00A056}" type="presParOf" srcId="{DE36AFEB-6FE9-4387-85D9-C47219F045B5}" destId="{9F99FA88-7419-463B-844C-684954AA4F42}" srcOrd="3" destOrd="0" presId="urn:microsoft.com/office/officeart/2005/8/layout/vList2"/>
    <dgm:cxn modelId="{EC683A57-36C3-4EB6-A036-84FDBC720003}" type="presParOf" srcId="{DE36AFEB-6FE9-4387-85D9-C47219F045B5}" destId="{B5171AB5-B29A-42A7-9391-110D3FE9C561}"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3AE94B5-F9BA-4901-BA9D-606AAA157D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EE2B4F-A794-42CB-BEA6-D3A59A5E21C7}">
      <dgm:prSet/>
      <dgm:spPr/>
      <dgm:t>
        <a:bodyPr/>
        <a:lstStyle/>
        <a:p>
          <a:pPr rtl="0"/>
          <a:r>
            <a:rPr lang="mk-MK" dirty="0"/>
            <a:t>Кога постои сомнеж дека едно дете е потенцијална жртва/жртва на ТЛ на било кој вид експлоатација, основните обврски на училиштето во откривањето и проследувањето на потенцијалните жртви на ТЛ се:</a:t>
          </a:r>
          <a:endParaRPr lang="en-US" dirty="0"/>
        </a:p>
      </dgm:t>
    </dgm:pt>
    <dgm:pt modelId="{19BEFA92-FB7B-405F-BC03-46F86075EAFB}" type="parTrans" cxnId="{25CBDA94-57EA-4472-9B92-2675358C6EA6}">
      <dgm:prSet/>
      <dgm:spPr/>
      <dgm:t>
        <a:bodyPr/>
        <a:lstStyle/>
        <a:p>
          <a:endParaRPr lang="en-US"/>
        </a:p>
      </dgm:t>
    </dgm:pt>
    <dgm:pt modelId="{3AC5958D-8680-49A6-8096-4819BF07708E}" type="sibTrans" cxnId="{25CBDA94-57EA-4472-9B92-2675358C6EA6}">
      <dgm:prSet/>
      <dgm:spPr/>
      <dgm:t>
        <a:bodyPr/>
        <a:lstStyle/>
        <a:p>
          <a:endParaRPr lang="en-US"/>
        </a:p>
      </dgm:t>
    </dgm:pt>
    <dgm:pt modelId="{CE9DBFC3-B2B8-464D-A308-0306D5D91E85}">
      <dgm:prSet/>
      <dgm:spPr/>
      <dgm:t>
        <a:bodyPr/>
        <a:lstStyle/>
        <a:p>
          <a:pPr rtl="0"/>
          <a:r>
            <a:rPr lang="mk-MK" dirty="0"/>
            <a:t>Прелиминарна идентификација на ученици потенцијални жртви на трговија со деца</a:t>
          </a:r>
          <a:endParaRPr lang="en-US" dirty="0"/>
        </a:p>
      </dgm:t>
    </dgm:pt>
    <dgm:pt modelId="{E8EC8DD6-BB95-456E-8850-D1A992FD42E4}" type="parTrans" cxnId="{67A9AE05-C453-4A76-9694-C689E5FFCF43}">
      <dgm:prSet/>
      <dgm:spPr/>
      <dgm:t>
        <a:bodyPr/>
        <a:lstStyle/>
        <a:p>
          <a:endParaRPr lang="en-US"/>
        </a:p>
      </dgm:t>
    </dgm:pt>
    <dgm:pt modelId="{34C8A992-8358-4CAD-886D-A4DCBB293347}" type="sibTrans" cxnId="{67A9AE05-C453-4A76-9694-C689E5FFCF43}">
      <dgm:prSet/>
      <dgm:spPr/>
      <dgm:t>
        <a:bodyPr/>
        <a:lstStyle/>
        <a:p>
          <a:endParaRPr lang="en-US"/>
        </a:p>
      </dgm:t>
    </dgm:pt>
    <dgm:pt modelId="{5834F0F6-BDEF-418F-823C-D6210FBC63B4}">
      <dgm:prSet/>
      <dgm:spPr/>
      <dgm:t>
        <a:bodyPr/>
        <a:lstStyle/>
        <a:p>
          <a:pPr rtl="0"/>
          <a:r>
            <a:rPr lang="mk-MK" dirty="0"/>
            <a:t>Обезбедување поддршка на детето во училиштето</a:t>
          </a:r>
          <a:endParaRPr lang="en-US" dirty="0"/>
        </a:p>
      </dgm:t>
    </dgm:pt>
    <dgm:pt modelId="{F854D7A6-A845-4677-919A-CA8E71F8B8C8}" type="parTrans" cxnId="{CB87BA86-670B-4E4A-96DA-9119D41F3C5E}">
      <dgm:prSet/>
      <dgm:spPr/>
      <dgm:t>
        <a:bodyPr/>
        <a:lstStyle/>
        <a:p>
          <a:endParaRPr lang="en-US"/>
        </a:p>
      </dgm:t>
    </dgm:pt>
    <dgm:pt modelId="{06A7EC07-E16E-4875-BA60-D3254F91708A}" type="sibTrans" cxnId="{CB87BA86-670B-4E4A-96DA-9119D41F3C5E}">
      <dgm:prSet/>
      <dgm:spPr/>
      <dgm:t>
        <a:bodyPr/>
        <a:lstStyle/>
        <a:p>
          <a:endParaRPr lang="en-US"/>
        </a:p>
      </dgm:t>
    </dgm:pt>
    <dgm:pt modelId="{3952A558-F88B-4410-BAE8-91448283185B}" type="pres">
      <dgm:prSet presAssocID="{B3AE94B5-F9BA-4901-BA9D-606AAA157D29}" presName="linear" presStyleCnt="0">
        <dgm:presLayoutVars>
          <dgm:animLvl val="lvl"/>
          <dgm:resizeHandles val="exact"/>
        </dgm:presLayoutVars>
      </dgm:prSet>
      <dgm:spPr/>
      <dgm:t>
        <a:bodyPr/>
        <a:lstStyle/>
        <a:p>
          <a:endParaRPr lang="en-US"/>
        </a:p>
      </dgm:t>
    </dgm:pt>
    <dgm:pt modelId="{E7EBBD36-E2C1-4F41-91E7-CB9DB3256ADF}" type="pres">
      <dgm:prSet presAssocID="{4AEE2B4F-A794-42CB-BEA6-D3A59A5E21C7}" presName="parentText" presStyleLbl="node1" presStyleIdx="0" presStyleCnt="3">
        <dgm:presLayoutVars>
          <dgm:chMax val="0"/>
          <dgm:bulletEnabled val="1"/>
        </dgm:presLayoutVars>
      </dgm:prSet>
      <dgm:spPr/>
      <dgm:t>
        <a:bodyPr/>
        <a:lstStyle/>
        <a:p>
          <a:endParaRPr lang="en-US"/>
        </a:p>
      </dgm:t>
    </dgm:pt>
    <dgm:pt modelId="{E0D68339-5D0E-4962-A90C-9330433CDD51}" type="pres">
      <dgm:prSet presAssocID="{3AC5958D-8680-49A6-8096-4819BF07708E}" presName="spacer" presStyleCnt="0"/>
      <dgm:spPr/>
    </dgm:pt>
    <dgm:pt modelId="{55A3F854-8629-4635-95D2-7B6A356F6725}" type="pres">
      <dgm:prSet presAssocID="{CE9DBFC3-B2B8-464D-A308-0306D5D91E85}" presName="parentText" presStyleLbl="node1" presStyleIdx="1" presStyleCnt="3">
        <dgm:presLayoutVars>
          <dgm:chMax val="0"/>
          <dgm:bulletEnabled val="1"/>
        </dgm:presLayoutVars>
      </dgm:prSet>
      <dgm:spPr/>
      <dgm:t>
        <a:bodyPr/>
        <a:lstStyle/>
        <a:p>
          <a:endParaRPr lang="en-US"/>
        </a:p>
      </dgm:t>
    </dgm:pt>
    <dgm:pt modelId="{723EADD7-66E4-44E8-A849-36E52D929243}" type="pres">
      <dgm:prSet presAssocID="{34C8A992-8358-4CAD-886D-A4DCBB293347}" presName="spacer" presStyleCnt="0"/>
      <dgm:spPr/>
    </dgm:pt>
    <dgm:pt modelId="{760F89D0-3304-4228-9669-C077D9F3B909}" type="pres">
      <dgm:prSet presAssocID="{5834F0F6-BDEF-418F-823C-D6210FBC63B4}" presName="parentText" presStyleLbl="node1" presStyleIdx="2" presStyleCnt="3">
        <dgm:presLayoutVars>
          <dgm:chMax val="0"/>
          <dgm:bulletEnabled val="1"/>
        </dgm:presLayoutVars>
      </dgm:prSet>
      <dgm:spPr/>
      <dgm:t>
        <a:bodyPr/>
        <a:lstStyle/>
        <a:p>
          <a:endParaRPr lang="en-US"/>
        </a:p>
      </dgm:t>
    </dgm:pt>
  </dgm:ptLst>
  <dgm:cxnLst>
    <dgm:cxn modelId="{658E8551-B71E-4767-BFE3-46D65100C7BC}" type="presOf" srcId="{CE9DBFC3-B2B8-464D-A308-0306D5D91E85}" destId="{55A3F854-8629-4635-95D2-7B6A356F6725}" srcOrd="0" destOrd="0" presId="urn:microsoft.com/office/officeart/2005/8/layout/vList2"/>
    <dgm:cxn modelId="{06740419-449C-4FCF-9427-F57DA7ACAC8C}" type="presOf" srcId="{5834F0F6-BDEF-418F-823C-D6210FBC63B4}" destId="{760F89D0-3304-4228-9669-C077D9F3B909}" srcOrd="0" destOrd="0" presId="urn:microsoft.com/office/officeart/2005/8/layout/vList2"/>
    <dgm:cxn modelId="{CB87BA86-670B-4E4A-96DA-9119D41F3C5E}" srcId="{B3AE94B5-F9BA-4901-BA9D-606AAA157D29}" destId="{5834F0F6-BDEF-418F-823C-D6210FBC63B4}" srcOrd="2" destOrd="0" parTransId="{F854D7A6-A845-4677-919A-CA8E71F8B8C8}" sibTransId="{06A7EC07-E16E-4875-BA60-D3254F91708A}"/>
    <dgm:cxn modelId="{ADAA26B8-ADF3-4EF8-840E-CF80D211CB80}" type="presOf" srcId="{B3AE94B5-F9BA-4901-BA9D-606AAA157D29}" destId="{3952A558-F88B-4410-BAE8-91448283185B}" srcOrd="0" destOrd="0" presId="urn:microsoft.com/office/officeart/2005/8/layout/vList2"/>
    <dgm:cxn modelId="{25CBDA94-57EA-4472-9B92-2675358C6EA6}" srcId="{B3AE94B5-F9BA-4901-BA9D-606AAA157D29}" destId="{4AEE2B4F-A794-42CB-BEA6-D3A59A5E21C7}" srcOrd="0" destOrd="0" parTransId="{19BEFA92-FB7B-405F-BC03-46F86075EAFB}" sibTransId="{3AC5958D-8680-49A6-8096-4819BF07708E}"/>
    <dgm:cxn modelId="{601B83AD-BE3A-439A-AF9B-F496E658324B}" type="presOf" srcId="{4AEE2B4F-A794-42CB-BEA6-D3A59A5E21C7}" destId="{E7EBBD36-E2C1-4F41-91E7-CB9DB3256ADF}" srcOrd="0" destOrd="0" presId="urn:microsoft.com/office/officeart/2005/8/layout/vList2"/>
    <dgm:cxn modelId="{67A9AE05-C453-4A76-9694-C689E5FFCF43}" srcId="{B3AE94B5-F9BA-4901-BA9D-606AAA157D29}" destId="{CE9DBFC3-B2B8-464D-A308-0306D5D91E85}" srcOrd="1" destOrd="0" parTransId="{E8EC8DD6-BB95-456E-8850-D1A992FD42E4}" sibTransId="{34C8A992-8358-4CAD-886D-A4DCBB293347}"/>
    <dgm:cxn modelId="{3AA4089E-5C5D-4436-BA98-7CBF1FD8C49E}" type="presParOf" srcId="{3952A558-F88B-4410-BAE8-91448283185B}" destId="{E7EBBD36-E2C1-4F41-91E7-CB9DB3256ADF}" srcOrd="0" destOrd="0" presId="urn:microsoft.com/office/officeart/2005/8/layout/vList2"/>
    <dgm:cxn modelId="{9A084E98-3329-44C0-970C-D00A38E82B5D}" type="presParOf" srcId="{3952A558-F88B-4410-BAE8-91448283185B}" destId="{E0D68339-5D0E-4962-A90C-9330433CDD51}" srcOrd="1" destOrd="0" presId="urn:microsoft.com/office/officeart/2005/8/layout/vList2"/>
    <dgm:cxn modelId="{2BD14355-63AE-4608-BFC0-9CD62118382D}" type="presParOf" srcId="{3952A558-F88B-4410-BAE8-91448283185B}" destId="{55A3F854-8629-4635-95D2-7B6A356F6725}" srcOrd="2" destOrd="0" presId="urn:microsoft.com/office/officeart/2005/8/layout/vList2"/>
    <dgm:cxn modelId="{A27B0CE9-A281-48A8-8520-01B5EEE2152D}" type="presParOf" srcId="{3952A558-F88B-4410-BAE8-91448283185B}" destId="{723EADD7-66E4-44E8-A849-36E52D929243}" srcOrd="3" destOrd="0" presId="urn:microsoft.com/office/officeart/2005/8/layout/vList2"/>
    <dgm:cxn modelId="{FF3D085F-B82B-4F89-90D3-6A9AE75E526B}" type="presParOf" srcId="{3952A558-F88B-4410-BAE8-91448283185B}" destId="{760F89D0-3304-4228-9669-C077D9F3B90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2A3228F-5359-4700-810D-F1012B5071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41718C-F834-46E8-AA7E-A3279BF77F27}">
      <dgm:prSet/>
      <dgm:spPr/>
      <dgm:t>
        <a:bodyPr/>
        <a:lstStyle/>
        <a:p>
          <a:pPr rtl="0"/>
          <a:r>
            <a:rPr lang="mk-MK" dirty="0"/>
            <a:t>Го вклучуваат  детето во образовниот процес, доколку тоа го прекинало школувањето</a:t>
          </a:r>
          <a:endParaRPr lang="en-US" dirty="0"/>
        </a:p>
      </dgm:t>
    </dgm:pt>
    <dgm:pt modelId="{22F66848-3276-47F5-937B-A1C23183012C}" type="parTrans" cxnId="{0CBBDA04-50A3-4F60-B7CD-1E8DB34C48A4}">
      <dgm:prSet/>
      <dgm:spPr/>
      <dgm:t>
        <a:bodyPr/>
        <a:lstStyle/>
        <a:p>
          <a:endParaRPr lang="en-US"/>
        </a:p>
      </dgm:t>
    </dgm:pt>
    <dgm:pt modelId="{4EA497A4-55CE-4214-868E-AE55B75581F9}" type="sibTrans" cxnId="{0CBBDA04-50A3-4F60-B7CD-1E8DB34C48A4}">
      <dgm:prSet/>
      <dgm:spPr/>
      <dgm:t>
        <a:bodyPr/>
        <a:lstStyle/>
        <a:p>
          <a:endParaRPr lang="en-US"/>
        </a:p>
      </dgm:t>
    </dgm:pt>
    <dgm:pt modelId="{34917576-2B79-4F4C-81C6-02901A8DDE58}">
      <dgm:prSet/>
      <dgm:spPr/>
      <dgm:t>
        <a:bodyPr/>
        <a:lstStyle/>
        <a:p>
          <a:pPr rtl="0"/>
          <a:r>
            <a:rPr lang="mk-MK" dirty="0"/>
            <a:t>Ја подржуваат неговата интеграција во системот  на образование</a:t>
          </a:r>
          <a:endParaRPr lang="en-US" dirty="0"/>
        </a:p>
      </dgm:t>
    </dgm:pt>
    <dgm:pt modelId="{636F7F93-DA2A-406F-9284-053E4F257035}" type="parTrans" cxnId="{5E222FB5-0391-4A5B-BC40-0FFC227DEAD5}">
      <dgm:prSet/>
      <dgm:spPr/>
      <dgm:t>
        <a:bodyPr/>
        <a:lstStyle/>
        <a:p>
          <a:endParaRPr lang="en-US"/>
        </a:p>
      </dgm:t>
    </dgm:pt>
    <dgm:pt modelId="{19A145CE-F5BD-464F-BA1F-73F82A3EFFD0}" type="sibTrans" cxnId="{5E222FB5-0391-4A5B-BC40-0FFC227DEAD5}">
      <dgm:prSet/>
      <dgm:spPr/>
      <dgm:t>
        <a:bodyPr/>
        <a:lstStyle/>
        <a:p>
          <a:endParaRPr lang="en-US"/>
        </a:p>
      </dgm:t>
    </dgm:pt>
    <dgm:pt modelId="{BE0030EE-DB3B-4B10-B7DD-8D5B40B44430}">
      <dgm:prSet/>
      <dgm:spPr/>
      <dgm:t>
        <a:bodyPr/>
        <a:lstStyle/>
        <a:p>
          <a:pPr rtl="0"/>
          <a:r>
            <a:rPr lang="mk-MK" dirty="0"/>
            <a:t>Соработуваат со институциите и органите надлежни за идентификација и поддршка на жртвите: Центар за социјална работа и полиција.</a:t>
          </a:r>
          <a:endParaRPr lang="en-US" dirty="0"/>
        </a:p>
      </dgm:t>
    </dgm:pt>
    <dgm:pt modelId="{D73C567F-DF28-4068-958B-82FDAB4D1B7C}" type="parTrans" cxnId="{3F3CB59C-484C-434D-A0D6-4E9F908DB334}">
      <dgm:prSet/>
      <dgm:spPr/>
      <dgm:t>
        <a:bodyPr/>
        <a:lstStyle/>
        <a:p>
          <a:endParaRPr lang="en-US"/>
        </a:p>
      </dgm:t>
    </dgm:pt>
    <dgm:pt modelId="{1039CFBE-8DEC-4025-B4F6-A548D7D87C74}" type="sibTrans" cxnId="{3F3CB59C-484C-434D-A0D6-4E9F908DB334}">
      <dgm:prSet/>
      <dgm:spPr/>
      <dgm:t>
        <a:bodyPr/>
        <a:lstStyle/>
        <a:p>
          <a:endParaRPr lang="en-US"/>
        </a:p>
      </dgm:t>
    </dgm:pt>
    <dgm:pt modelId="{D0B754EC-6DF9-48F5-A719-E630D1090A0A}" type="pres">
      <dgm:prSet presAssocID="{B2A3228F-5359-4700-810D-F1012B507184}" presName="linear" presStyleCnt="0">
        <dgm:presLayoutVars>
          <dgm:animLvl val="lvl"/>
          <dgm:resizeHandles val="exact"/>
        </dgm:presLayoutVars>
      </dgm:prSet>
      <dgm:spPr/>
      <dgm:t>
        <a:bodyPr/>
        <a:lstStyle/>
        <a:p>
          <a:endParaRPr lang="en-US"/>
        </a:p>
      </dgm:t>
    </dgm:pt>
    <dgm:pt modelId="{7DB6C551-7144-4DE1-9FC4-1D37E4F6BB81}" type="pres">
      <dgm:prSet presAssocID="{4041718C-F834-46E8-AA7E-A3279BF77F27}" presName="parentText" presStyleLbl="node1" presStyleIdx="0" presStyleCnt="3">
        <dgm:presLayoutVars>
          <dgm:chMax val="0"/>
          <dgm:bulletEnabled val="1"/>
        </dgm:presLayoutVars>
      </dgm:prSet>
      <dgm:spPr/>
      <dgm:t>
        <a:bodyPr/>
        <a:lstStyle/>
        <a:p>
          <a:endParaRPr lang="en-US"/>
        </a:p>
      </dgm:t>
    </dgm:pt>
    <dgm:pt modelId="{1AF801A6-FC1E-4CD2-AFC2-5BD5DEF7F84B}" type="pres">
      <dgm:prSet presAssocID="{4EA497A4-55CE-4214-868E-AE55B75581F9}" presName="spacer" presStyleCnt="0"/>
      <dgm:spPr/>
    </dgm:pt>
    <dgm:pt modelId="{B936B243-4113-4C18-87C2-D64A92835FAB}" type="pres">
      <dgm:prSet presAssocID="{34917576-2B79-4F4C-81C6-02901A8DDE58}" presName="parentText" presStyleLbl="node1" presStyleIdx="1" presStyleCnt="3">
        <dgm:presLayoutVars>
          <dgm:chMax val="0"/>
          <dgm:bulletEnabled val="1"/>
        </dgm:presLayoutVars>
      </dgm:prSet>
      <dgm:spPr/>
      <dgm:t>
        <a:bodyPr/>
        <a:lstStyle/>
        <a:p>
          <a:endParaRPr lang="en-US"/>
        </a:p>
      </dgm:t>
    </dgm:pt>
    <dgm:pt modelId="{2481B2C8-764A-4AC0-82FA-883595A9B98D}" type="pres">
      <dgm:prSet presAssocID="{19A145CE-F5BD-464F-BA1F-73F82A3EFFD0}" presName="spacer" presStyleCnt="0"/>
      <dgm:spPr/>
    </dgm:pt>
    <dgm:pt modelId="{4F95C718-255A-429C-A6CE-827A5E030214}" type="pres">
      <dgm:prSet presAssocID="{BE0030EE-DB3B-4B10-B7DD-8D5B40B44430}" presName="parentText" presStyleLbl="node1" presStyleIdx="2" presStyleCnt="3">
        <dgm:presLayoutVars>
          <dgm:chMax val="0"/>
          <dgm:bulletEnabled val="1"/>
        </dgm:presLayoutVars>
      </dgm:prSet>
      <dgm:spPr/>
      <dgm:t>
        <a:bodyPr/>
        <a:lstStyle/>
        <a:p>
          <a:endParaRPr lang="en-US"/>
        </a:p>
      </dgm:t>
    </dgm:pt>
  </dgm:ptLst>
  <dgm:cxnLst>
    <dgm:cxn modelId="{E02EBE50-ED9B-43EC-8089-22D2F1C1A40C}" type="presOf" srcId="{4041718C-F834-46E8-AA7E-A3279BF77F27}" destId="{7DB6C551-7144-4DE1-9FC4-1D37E4F6BB81}" srcOrd="0" destOrd="0" presId="urn:microsoft.com/office/officeart/2005/8/layout/vList2"/>
    <dgm:cxn modelId="{9B046DDC-34BA-41A2-A94F-4B191B4D997B}" type="presOf" srcId="{34917576-2B79-4F4C-81C6-02901A8DDE58}" destId="{B936B243-4113-4C18-87C2-D64A92835FAB}" srcOrd="0" destOrd="0" presId="urn:microsoft.com/office/officeart/2005/8/layout/vList2"/>
    <dgm:cxn modelId="{C064C409-782E-4257-8CF9-2E220A6EE83A}" type="presOf" srcId="{BE0030EE-DB3B-4B10-B7DD-8D5B40B44430}" destId="{4F95C718-255A-429C-A6CE-827A5E030214}" srcOrd="0" destOrd="0" presId="urn:microsoft.com/office/officeart/2005/8/layout/vList2"/>
    <dgm:cxn modelId="{5E222FB5-0391-4A5B-BC40-0FFC227DEAD5}" srcId="{B2A3228F-5359-4700-810D-F1012B507184}" destId="{34917576-2B79-4F4C-81C6-02901A8DDE58}" srcOrd="1" destOrd="0" parTransId="{636F7F93-DA2A-406F-9284-053E4F257035}" sibTransId="{19A145CE-F5BD-464F-BA1F-73F82A3EFFD0}"/>
    <dgm:cxn modelId="{3F3CB59C-484C-434D-A0D6-4E9F908DB334}" srcId="{B2A3228F-5359-4700-810D-F1012B507184}" destId="{BE0030EE-DB3B-4B10-B7DD-8D5B40B44430}" srcOrd="2" destOrd="0" parTransId="{D73C567F-DF28-4068-958B-82FDAB4D1B7C}" sibTransId="{1039CFBE-8DEC-4025-B4F6-A548D7D87C74}"/>
    <dgm:cxn modelId="{0CBBDA04-50A3-4F60-B7CD-1E8DB34C48A4}" srcId="{B2A3228F-5359-4700-810D-F1012B507184}" destId="{4041718C-F834-46E8-AA7E-A3279BF77F27}" srcOrd="0" destOrd="0" parTransId="{22F66848-3276-47F5-937B-A1C23183012C}" sibTransId="{4EA497A4-55CE-4214-868E-AE55B75581F9}"/>
    <dgm:cxn modelId="{60068706-9F13-45B4-8EC7-CA27A88F1282}" type="presOf" srcId="{B2A3228F-5359-4700-810D-F1012B507184}" destId="{D0B754EC-6DF9-48F5-A719-E630D1090A0A}" srcOrd="0" destOrd="0" presId="urn:microsoft.com/office/officeart/2005/8/layout/vList2"/>
    <dgm:cxn modelId="{4CE8C046-ABAF-4633-B879-CB52BAD6038D}" type="presParOf" srcId="{D0B754EC-6DF9-48F5-A719-E630D1090A0A}" destId="{7DB6C551-7144-4DE1-9FC4-1D37E4F6BB81}" srcOrd="0" destOrd="0" presId="urn:microsoft.com/office/officeart/2005/8/layout/vList2"/>
    <dgm:cxn modelId="{2DCEACA8-5A35-4F2A-9151-B56ABD1B933A}" type="presParOf" srcId="{D0B754EC-6DF9-48F5-A719-E630D1090A0A}" destId="{1AF801A6-FC1E-4CD2-AFC2-5BD5DEF7F84B}" srcOrd="1" destOrd="0" presId="urn:microsoft.com/office/officeart/2005/8/layout/vList2"/>
    <dgm:cxn modelId="{3C75D894-C691-4F8B-AFDF-D423C7A20AB2}" type="presParOf" srcId="{D0B754EC-6DF9-48F5-A719-E630D1090A0A}" destId="{B936B243-4113-4C18-87C2-D64A92835FAB}" srcOrd="2" destOrd="0" presId="urn:microsoft.com/office/officeart/2005/8/layout/vList2"/>
    <dgm:cxn modelId="{81022A59-B00B-4BD9-B172-C6C0FF63B95E}" type="presParOf" srcId="{D0B754EC-6DF9-48F5-A719-E630D1090A0A}" destId="{2481B2C8-764A-4AC0-82FA-883595A9B98D}" srcOrd="3" destOrd="0" presId="urn:microsoft.com/office/officeart/2005/8/layout/vList2"/>
    <dgm:cxn modelId="{079D3831-F7C0-4C17-9435-0C03568E9148}" type="presParOf" srcId="{D0B754EC-6DF9-48F5-A719-E630D1090A0A}" destId="{4F95C718-255A-429C-A6CE-827A5E030214}"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E3A3E0-1D64-4956-B571-B54D5F42F335}"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DC9D14F9-F20A-4824-AEE6-1F43F4484FB2}">
      <dgm:prSet/>
      <dgm:spPr/>
      <dgm:t>
        <a:bodyPr/>
        <a:lstStyle/>
        <a:p>
          <a:pPr rtl="0"/>
          <a:r>
            <a:rPr lang="mk-MK" dirty="0"/>
            <a:t>Сиромашни</a:t>
          </a:r>
          <a:endParaRPr lang="en-US" dirty="0"/>
        </a:p>
      </dgm:t>
    </dgm:pt>
    <dgm:pt modelId="{9051AFBC-E81E-4F16-B043-5E280F483836}" type="parTrans" cxnId="{960A8739-6D96-4390-A843-464AD9C19244}">
      <dgm:prSet/>
      <dgm:spPr/>
      <dgm:t>
        <a:bodyPr/>
        <a:lstStyle/>
        <a:p>
          <a:endParaRPr lang="en-US"/>
        </a:p>
      </dgm:t>
    </dgm:pt>
    <dgm:pt modelId="{FA03EA7C-9121-4DC7-88B3-69EB4BD2CF2C}" type="sibTrans" cxnId="{960A8739-6D96-4390-A843-464AD9C19244}">
      <dgm:prSet/>
      <dgm:spPr/>
      <dgm:t>
        <a:bodyPr/>
        <a:lstStyle/>
        <a:p>
          <a:endParaRPr lang="en-US"/>
        </a:p>
      </dgm:t>
    </dgm:pt>
    <dgm:pt modelId="{7DBC5BC3-E66B-46BB-8BA8-D7FCAC10E7B4}">
      <dgm:prSet/>
      <dgm:spPr/>
      <dgm:t>
        <a:bodyPr/>
        <a:lstStyle/>
        <a:p>
          <a:pPr rtl="0"/>
          <a:r>
            <a:rPr lang="mk-MK" dirty="0"/>
            <a:t>Дисфункционални семејства</a:t>
          </a:r>
          <a:endParaRPr lang="en-US" dirty="0"/>
        </a:p>
      </dgm:t>
    </dgm:pt>
    <dgm:pt modelId="{DB0A09F1-23B6-4A85-A55A-6957EE6948D2}" type="parTrans" cxnId="{38D6FDE4-2711-41E4-8261-1620D797CDC1}">
      <dgm:prSet/>
      <dgm:spPr/>
      <dgm:t>
        <a:bodyPr/>
        <a:lstStyle/>
        <a:p>
          <a:endParaRPr lang="en-US"/>
        </a:p>
      </dgm:t>
    </dgm:pt>
    <dgm:pt modelId="{54471FE7-FE52-41CC-9B8D-E10075AD193D}" type="sibTrans" cxnId="{38D6FDE4-2711-41E4-8261-1620D797CDC1}">
      <dgm:prSet/>
      <dgm:spPr/>
      <dgm:t>
        <a:bodyPr/>
        <a:lstStyle/>
        <a:p>
          <a:endParaRPr lang="en-US"/>
        </a:p>
      </dgm:t>
    </dgm:pt>
    <dgm:pt modelId="{C5CB40DC-D076-45FA-82BB-96DCDA506B9E}">
      <dgm:prSet/>
      <dgm:spPr/>
      <dgm:t>
        <a:bodyPr/>
        <a:lstStyle/>
        <a:p>
          <a:pPr rtl="0"/>
          <a:r>
            <a:rPr lang="mk-MK" dirty="0"/>
            <a:t>Деца без родители или родителска грижа </a:t>
          </a:r>
          <a:endParaRPr lang="en-US" dirty="0"/>
        </a:p>
      </dgm:t>
    </dgm:pt>
    <dgm:pt modelId="{DC98D85D-14EE-4D5D-89FE-6973107E409C}" type="parTrans" cxnId="{1446A227-F273-4F6E-801F-BA81FEEEAACF}">
      <dgm:prSet/>
      <dgm:spPr/>
      <dgm:t>
        <a:bodyPr/>
        <a:lstStyle/>
        <a:p>
          <a:endParaRPr lang="en-US"/>
        </a:p>
      </dgm:t>
    </dgm:pt>
    <dgm:pt modelId="{C4805CFA-F47A-405F-9A67-F7C1B42861E2}" type="sibTrans" cxnId="{1446A227-F273-4F6E-801F-BA81FEEEAACF}">
      <dgm:prSet/>
      <dgm:spPr/>
      <dgm:t>
        <a:bodyPr/>
        <a:lstStyle/>
        <a:p>
          <a:endParaRPr lang="en-US"/>
        </a:p>
      </dgm:t>
    </dgm:pt>
    <dgm:pt modelId="{9429E2F0-E27D-4EC9-9C73-A10CD0E0183F}">
      <dgm:prSet/>
      <dgm:spPr/>
      <dgm:t>
        <a:bodyPr/>
        <a:lstStyle/>
        <a:p>
          <a:pPr rtl="0"/>
          <a:r>
            <a:rPr lang="mk-MK" dirty="0"/>
            <a:t>Семејства во кои е присутен порок </a:t>
          </a:r>
          <a:endParaRPr lang="en-US" dirty="0"/>
        </a:p>
      </dgm:t>
    </dgm:pt>
    <dgm:pt modelId="{A9C7D56C-FEDD-454D-B238-6FF74917BA2F}" type="parTrans" cxnId="{7401EE77-A2E4-4A44-A484-341D5F2C4390}">
      <dgm:prSet/>
      <dgm:spPr/>
      <dgm:t>
        <a:bodyPr/>
        <a:lstStyle/>
        <a:p>
          <a:endParaRPr lang="en-US"/>
        </a:p>
      </dgm:t>
    </dgm:pt>
    <dgm:pt modelId="{45A82A80-DD44-4DFB-8091-836E0FB78B6D}" type="sibTrans" cxnId="{7401EE77-A2E4-4A44-A484-341D5F2C4390}">
      <dgm:prSet/>
      <dgm:spPr/>
      <dgm:t>
        <a:bodyPr/>
        <a:lstStyle/>
        <a:p>
          <a:endParaRPr lang="en-US"/>
        </a:p>
      </dgm:t>
    </dgm:pt>
    <dgm:pt modelId="{A7400DFF-7EB2-421E-B06F-C10305331757}">
      <dgm:prSet/>
      <dgm:spPr/>
      <dgm:t>
        <a:bodyPr/>
        <a:lstStyle/>
        <a:p>
          <a:pPr rtl="0"/>
          <a:r>
            <a:rPr lang="mk-MK" dirty="0"/>
            <a:t>Деца со воспитно-социјални проблеми</a:t>
          </a:r>
          <a:endParaRPr lang="en-US" dirty="0"/>
        </a:p>
      </dgm:t>
    </dgm:pt>
    <dgm:pt modelId="{1E7A3816-E2F7-40F3-9B14-4408F662D130}" type="parTrans" cxnId="{A30F77B1-CC13-47A7-BBE3-B00E3A0FFA92}">
      <dgm:prSet/>
      <dgm:spPr/>
      <dgm:t>
        <a:bodyPr/>
        <a:lstStyle/>
        <a:p>
          <a:endParaRPr lang="en-US"/>
        </a:p>
      </dgm:t>
    </dgm:pt>
    <dgm:pt modelId="{DD9105F7-E871-4C8E-AD9F-1D2CA88D5341}" type="sibTrans" cxnId="{A30F77B1-CC13-47A7-BBE3-B00E3A0FFA92}">
      <dgm:prSet/>
      <dgm:spPr/>
      <dgm:t>
        <a:bodyPr/>
        <a:lstStyle/>
        <a:p>
          <a:endParaRPr lang="en-US"/>
        </a:p>
      </dgm:t>
    </dgm:pt>
    <dgm:pt modelId="{709B7826-58A1-4F8F-A7C4-27857703CB37}">
      <dgm:prSet/>
      <dgm:spPr/>
      <dgm:t>
        <a:bodyPr/>
        <a:lstStyle/>
        <a:p>
          <a:pPr rtl="0"/>
          <a:r>
            <a:rPr lang="mk-MK" dirty="0"/>
            <a:t>Деца на улица</a:t>
          </a:r>
          <a:endParaRPr lang="en-US" dirty="0"/>
        </a:p>
      </dgm:t>
    </dgm:pt>
    <dgm:pt modelId="{91CE3319-293A-4F7E-A131-A2E846DA6BCD}" type="parTrans" cxnId="{DAEB50F8-6FE9-4228-8035-1B234281DE81}">
      <dgm:prSet/>
      <dgm:spPr/>
      <dgm:t>
        <a:bodyPr/>
        <a:lstStyle/>
        <a:p>
          <a:endParaRPr lang="en-US"/>
        </a:p>
      </dgm:t>
    </dgm:pt>
    <dgm:pt modelId="{3299CCDB-0DBD-4CD1-B2C2-099759E54649}" type="sibTrans" cxnId="{DAEB50F8-6FE9-4228-8035-1B234281DE81}">
      <dgm:prSet/>
      <dgm:spPr/>
      <dgm:t>
        <a:bodyPr/>
        <a:lstStyle/>
        <a:p>
          <a:endParaRPr lang="en-US"/>
        </a:p>
      </dgm:t>
    </dgm:pt>
    <dgm:pt modelId="{82C20528-99E1-4D31-8597-E25974A62844}">
      <dgm:prSet/>
      <dgm:spPr/>
      <dgm:t>
        <a:bodyPr/>
        <a:lstStyle/>
        <a:p>
          <a:pPr rtl="0"/>
          <a:r>
            <a:rPr lang="mk-MK" dirty="0"/>
            <a:t>Незапишани во евиденциите</a:t>
          </a:r>
          <a:endParaRPr lang="en-US" dirty="0"/>
        </a:p>
      </dgm:t>
    </dgm:pt>
    <dgm:pt modelId="{DE4C4B33-ED9C-4468-99E2-A5B4CA7B88EF}" type="parTrans" cxnId="{85FCCBFC-661A-43F6-ACC9-36A808F9E42E}">
      <dgm:prSet/>
      <dgm:spPr/>
      <dgm:t>
        <a:bodyPr/>
        <a:lstStyle/>
        <a:p>
          <a:endParaRPr lang="en-US"/>
        </a:p>
      </dgm:t>
    </dgm:pt>
    <dgm:pt modelId="{645FCCAF-5C45-450B-9E33-698A36D98BB8}" type="sibTrans" cxnId="{85FCCBFC-661A-43F6-ACC9-36A808F9E42E}">
      <dgm:prSet/>
      <dgm:spPr/>
      <dgm:t>
        <a:bodyPr/>
        <a:lstStyle/>
        <a:p>
          <a:endParaRPr lang="en-US"/>
        </a:p>
      </dgm:t>
    </dgm:pt>
    <dgm:pt modelId="{198585A9-CA41-445A-B16D-EDF963E46BAA}">
      <dgm:prSet/>
      <dgm:spPr/>
      <dgm:t>
        <a:bodyPr/>
        <a:lstStyle/>
        <a:p>
          <a:pPr rtl="0"/>
          <a:r>
            <a:rPr lang="mk-MK" dirty="0"/>
            <a:t>Од руралните подрачја</a:t>
          </a:r>
          <a:endParaRPr lang="en-US" dirty="0"/>
        </a:p>
      </dgm:t>
    </dgm:pt>
    <dgm:pt modelId="{2B555282-1776-4CAF-B0AC-E071FEAF3C8B}" type="parTrans" cxnId="{072C2EE2-BE12-4128-9B9D-408D598C714B}">
      <dgm:prSet/>
      <dgm:spPr/>
      <dgm:t>
        <a:bodyPr/>
        <a:lstStyle/>
        <a:p>
          <a:endParaRPr lang="en-US"/>
        </a:p>
      </dgm:t>
    </dgm:pt>
    <dgm:pt modelId="{6DE81070-C98E-4C73-B64C-B38777F57B8B}" type="sibTrans" cxnId="{072C2EE2-BE12-4128-9B9D-408D598C714B}">
      <dgm:prSet/>
      <dgm:spPr/>
      <dgm:t>
        <a:bodyPr/>
        <a:lstStyle/>
        <a:p>
          <a:endParaRPr lang="en-US"/>
        </a:p>
      </dgm:t>
    </dgm:pt>
    <dgm:pt modelId="{5FDA2194-185F-4D44-BC3F-2386F88BE40F}">
      <dgm:prSet/>
      <dgm:spPr/>
      <dgm:t>
        <a:bodyPr/>
        <a:lstStyle/>
        <a:p>
          <a:pPr rtl="0"/>
          <a:r>
            <a:rPr lang="mk-MK" dirty="0"/>
            <a:t>Деца сместени во институциите</a:t>
          </a:r>
          <a:endParaRPr lang="en-US" dirty="0"/>
        </a:p>
      </dgm:t>
    </dgm:pt>
    <dgm:pt modelId="{4A102770-15A0-48D7-B948-DB98523E32C5}" type="parTrans" cxnId="{856ADC0A-EBB2-4E5B-AD81-AFD03872090F}">
      <dgm:prSet/>
      <dgm:spPr/>
      <dgm:t>
        <a:bodyPr/>
        <a:lstStyle/>
        <a:p>
          <a:endParaRPr lang="en-US"/>
        </a:p>
      </dgm:t>
    </dgm:pt>
    <dgm:pt modelId="{511D67F4-40D5-4C51-BF87-B80F8870DCE9}" type="sibTrans" cxnId="{856ADC0A-EBB2-4E5B-AD81-AFD03872090F}">
      <dgm:prSet/>
      <dgm:spPr/>
      <dgm:t>
        <a:bodyPr/>
        <a:lstStyle/>
        <a:p>
          <a:endParaRPr lang="en-US"/>
        </a:p>
      </dgm:t>
    </dgm:pt>
    <dgm:pt modelId="{5C327231-D773-405E-A92A-D0AC708E6C0B}">
      <dgm:prSet/>
      <dgm:spPr/>
      <dgm:t>
        <a:bodyPr/>
        <a:lstStyle/>
        <a:p>
          <a:pPr rtl="0"/>
          <a:r>
            <a:rPr lang="mk-MK" dirty="0"/>
            <a:t>Исклучени од образование</a:t>
          </a:r>
          <a:endParaRPr lang="en-US" dirty="0"/>
        </a:p>
      </dgm:t>
    </dgm:pt>
    <dgm:pt modelId="{6F405C6C-D40B-4015-B4B8-2A03ACDBB96A}" type="parTrans" cxnId="{47DE7012-1A0B-4E3F-8CEF-C6DDAEBCDFF0}">
      <dgm:prSet/>
      <dgm:spPr/>
      <dgm:t>
        <a:bodyPr/>
        <a:lstStyle/>
        <a:p>
          <a:endParaRPr lang="en-US"/>
        </a:p>
      </dgm:t>
    </dgm:pt>
    <dgm:pt modelId="{5CE9D3C9-817C-408E-8DCD-03E672F64690}" type="sibTrans" cxnId="{47DE7012-1A0B-4E3F-8CEF-C6DDAEBCDFF0}">
      <dgm:prSet/>
      <dgm:spPr/>
      <dgm:t>
        <a:bodyPr/>
        <a:lstStyle/>
        <a:p>
          <a:endParaRPr lang="en-US"/>
        </a:p>
      </dgm:t>
    </dgm:pt>
    <dgm:pt modelId="{4865B368-5448-4590-884C-890CF1DEA333}">
      <dgm:prSet/>
      <dgm:spPr/>
      <dgm:t>
        <a:bodyPr/>
        <a:lstStyle/>
        <a:p>
          <a:pPr rtl="0"/>
          <a:r>
            <a:rPr lang="mk-MK" dirty="0"/>
            <a:t>Деца со низок степен на  самодоверба и отпорност</a:t>
          </a:r>
          <a:endParaRPr lang="en-US" dirty="0"/>
        </a:p>
      </dgm:t>
    </dgm:pt>
    <dgm:pt modelId="{F96B4FAC-50DB-4234-974B-38B512F47E1B}" type="parTrans" cxnId="{76680E07-EFC9-4B80-8D01-3B334A6A1E2F}">
      <dgm:prSet/>
      <dgm:spPr/>
      <dgm:t>
        <a:bodyPr/>
        <a:lstStyle/>
        <a:p>
          <a:endParaRPr lang="en-US"/>
        </a:p>
      </dgm:t>
    </dgm:pt>
    <dgm:pt modelId="{E4BBFEB9-3C2E-479D-9B68-C30D1E3FC2F4}" type="sibTrans" cxnId="{76680E07-EFC9-4B80-8D01-3B334A6A1E2F}">
      <dgm:prSet/>
      <dgm:spPr/>
      <dgm:t>
        <a:bodyPr/>
        <a:lstStyle/>
        <a:p>
          <a:endParaRPr lang="en-US"/>
        </a:p>
      </dgm:t>
    </dgm:pt>
    <dgm:pt modelId="{C84BECE9-635E-4ADC-A23E-E01719D1CF1A}">
      <dgm:prSet/>
      <dgm:spPr/>
      <dgm:t>
        <a:bodyPr/>
        <a:lstStyle/>
        <a:p>
          <a:pPr rtl="0"/>
          <a:r>
            <a:rPr lang="mk-MK" dirty="0"/>
            <a:t>Неинформирани за проблемот на трговијата со луѓе</a:t>
          </a:r>
          <a:r>
            <a:rPr lang="en-US" dirty="0"/>
            <a:t> </a:t>
          </a:r>
        </a:p>
      </dgm:t>
    </dgm:pt>
    <dgm:pt modelId="{BB346ADD-9C00-4A8F-AF74-02AB8B16744F}" type="parTrans" cxnId="{012CEF4C-82FE-4A69-99C3-1C152FE5421F}">
      <dgm:prSet/>
      <dgm:spPr/>
      <dgm:t>
        <a:bodyPr/>
        <a:lstStyle/>
        <a:p>
          <a:endParaRPr lang="en-US"/>
        </a:p>
      </dgm:t>
    </dgm:pt>
    <dgm:pt modelId="{12D5F2F4-2BF4-4642-B9B7-0248B9272FB4}" type="sibTrans" cxnId="{012CEF4C-82FE-4A69-99C3-1C152FE5421F}">
      <dgm:prSet/>
      <dgm:spPr/>
      <dgm:t>
        <a:bodyPr/>
        <a:lstStyle/>
        <a:p>
          <a:endParaRPr lang="en-US"/>
        </a:p>
      </dgm:t>
    </dgm:pt>
    <dgm:pt modelId="{E967E23E-B0A8-4855-8C96-06CC238CBFCE}">
      <dgm:prSet/>
      <dgm:spPr/>
      <dgm:t>
        <a:bodyPr/>
        <a:lstStyle/>
        <a:p>
          <a:pPr rtl="0"/>
          <a:r>
            <a:rPr lang="mk-MK"/>
            <a:t>Деца со адолесцентска желба за подобар живот</a:t>
          </a:r>
          <a:endParaRPr lang="en-US"/>
        </a:p>
      </dgm:t>
    </dgm:pt>
    <dgm:pt modelId="{2C8C53B0-6BF9-4FB9-9D90-FB8DD8E4A0ED}" type="parTrans" cxnId="{3C57BB8C-1461-46E4-B765-449D9E48E8C7}">
      <dgm:prSet/>
      <dgm:spPr/>
      <dgm:t>
        <a:bodyPr/>
        <a:lstStyle/>
        <a:p>
          <a:endParaRPr lang="en-US"/>
        </a:p>
      </dgm:t>
    </dgm:pt>
    <dgm:pt modelId="{55E1FC66-D500-4A99-B73C-DF923BFF98E8}" type="sibTrans" cxnId="{3C57BB8C-1461-46E4-B765-449D9E48E8C7}">
      <dgm:prSet/>
      <dgm:spPr/>
      <dgm:t>
        <a:bodyPr/>
        <a:lstStyle/>
        <a:p>
          <a:endParaRPr lang="en-US"/>
        </a:p>
      </dgm:t>
    </dgm:pt>
    <dgm:pt modelId="{C83EE07B-7765-4F9F-B0D0-29C875C66006}" type="pres">
      <dgm:prSet presAssocID="{69E3A3E0-1D64-4956-B571-B54D5F42F335}" presName="diagram" presStyleCnt="0">
        <dgm:presLayoutVars>
          <dgm:dir/>
          <dgm:resizeHandles val="exact"/>
        </dgm:presLayoutVars>
      </dgm:prSet>
      <dgm:spPr/>
      <dgm:t>
        <a:bodyPr/>
        <a:lstStyle/>
        <a:p>
          <a:endParaRPr lang="en-US"/>
        </a:p>
      </dgm:t>
    </dgm:pt>
    <dgm:pt modelId="{95ADA290-151A-497E-802B-3D8885B6655A}" type="pres">
      <dgm:prSet presAssocID="{DC9D14F9-F20A-4824-AEE6-1F43F4484FB2}" presName="node" presStyleLbl="node1" presStyleIdx="0" presStyleCnt="13">
        <dgm:presLayoutVars>
          <dgm:bulletEnabled val="1"/>
        </dgm:presLayoutVars>
      </dgm:prSet>
      <dgm:spPr/>
      <dgm:t>
        <a:bodyPr/>
        <a:lstStyle/>
        <a:p>
          <a:endParaRPr lang="en-US"/>
        </a:p>
      </dgm:t>
    </dgm:pt>
    <dgm:pt modelId="{05027157-2A12-4094-B856-EFA558E1D10E}" type="pres">
      <dgm:prSet presAssocID="{FA03EA7C-9121-4DC7-88B3-69EB4BD2CF2C}" presName="sibTrans" presStyleCnt="0"/>
      <dgm:spPr/>
    </dgm:pt>
    <dgm:pt modelId="{5D0D04BF-1F54-4E41-855E-E77B096C2920}" type="pres">
      <dgm:prSet presAssocID="{7DBC5BC3-E66B-46BB-8BA8-D7FCAC10E7B4}" presName="node" presStyleLbl="node1" presStyleIdx="1" presStyleCnt="13">
        <dgm:presLayoutVars>
          <dgm:bulletEnabled val="1"/>
        </dgm:presLayoutVars>
      </dgm:prSet>
      <dgm:spPr/>
      <dgm:t>
        <a:bodyPr/>
        <a:lstStyle/>
        <a:p>
          <a:endParaRPr lang="en-US"/>
        </a:p>
      </dgm:t>
    </dgm:pt>
    <dgm:pt modelId="{142E13F5-3DAC-4CE7-AFF1-13F747563C62}" type="pres">
      <dgm:prSet presAssocID="{54471FE7-FE52-41CC-9B8D-E10075AD193D}" presName="sibTrans" presStyleCnt="0"/>
      <dgm:spPr/>
    </dgm:pt>
    <dgm:pt modelId="{C1AB53C5-4E35-4F82-A871-A2870791DBBF}" type="pres">
      <dgm:prSet presAssocID="{C5CB40DC-D076-45FA-82BB-96DCDA506B9E}" presName="node" presStyleLbl="node1" presStyleIdx="2" presStyleCnt="13">
        <dgm:presLayoutVars>
          <dgm:bulletEnabled val="1"/>
        </dgm:presLayoutVars>
      </dgm:prSet>
      <dgm:spPr/>
      <dgm:t>
        <a:bodyPr/>
        <a:lstStyle/>
        <a:p>
          <a:endParaRPr lang="en-US"/>
        </a:p>
      </dgm:t>
    </dgm:pt>
    <dgm:pt modelId="{0F9150F1-1CB9-4625-9E37-EE2B490EA32D}" type="pres">
      <dgm:prSet presAssocID="{C4805CFA-F47A-405F-9A67-F7C1B42861E2}" presName="sibTrans" presStyleCnt="0"/>
      <dgm:spPr/>
    </dgm:pt>
    <dgm:pt modelId="{879275F3-EB38-4E41-958A-0CF78ECF9153}" type="pres">
      <dgm:prSet presAssocID="{9429E2F0-E27D-4EC9-9C73-A10CD0E0183F}" presName="node" presStyleLbl="node1" presStyleIdx="3" presStyleCnt="13">
        <dgm:presLayoutVars>
          <dgm:bulletEnabled val="1"/>
        </dgm:presLayoutVars>
      </dgm:prSet>
      <dgm:spPr/>
      <dgm:t>
        <a:bodyPr/>
        <a:lstStyle/>
        <a:p>
          <a:endParaRPr lang="en-US"/>
        </a:p>
      </dgm:t>
    </dgm:pt>
    <dgm:pt modelId="{E3EE5160-FA4E-41C4-B681-C444ACC58F67}" type="pres">
      <dgm:prSet presAssocID="{45A82A80-DD44-4DFB-8091-836E0FB78B6D}" presName="sibTrans" presStyleCnt="0"/>
      <dgm:spPr/>
    </dgm:pt>
    <dgm:pt modelId="{E0FD66D2-5E13-4283-90CC-EAC8709D7BC2}" type="pres">
      <dgm:prSet presAssocID="{A7400DFF-7EB2-421E-B06F-C10305331757}" presName="node" presStyleLbl="node1" presStyleIdx="4" presStyleCnt="13">
        <dgm:presLayoutVars>
          <dgm:bulletEnabled val="1"/>
        </dgm:presLayoutVars>
      </dgm:prSet>
      <dgm:spPr/>
      <dgm:t>
        <a:bodyPr/>
        <a:lstStyle/>
        <a:p>
          <a:endParaRPr lang="en-US"/>
        </a:p>
      </dgm:t>
    </dgm:pt>
    <dgm:pt modelId="{EC3DDA17-8E2A-44BA-9E7C-D103BFA0DF29}" type="pres">
      <dgm:prSet presAssocID="{DD9105F7-E871-4C8E-AD9F-1D2CA88D5341}" presName="sibTrans" presStyleCnt="0"/>
      <dgm:spPr/>
    </dgm:pt>
    <dgm:pt modelId="{FC0E0BF0-0E54-4FB6-A249-3B1CA6B8882F}" type="pres">
      <dgm:prSet presAssocID="{709B7826-58A1-4F8F-A7C4-27857703CB37}" presName="node" presStyleLbl="node1" presStyleIdx="5" presStyleCnt="13">
        <dgm:presLayoutVars>
          <dgm:bulletEnabled val="1"/>
        </dgm:presLayoutVars>
      </dgm:prSet>
      <dgm:spPr/>
      <dgm:t>
        <a:bodyPr/>
        <a:lstStyle/>
        <a:p>
          <a:endParaRPr lang="en-US"/>
        </a:p>
      </dgm:t>
    </dgm:pt>
    <dgm:pt modelId="{394529E2-4573-4353-B34B-5ECC831D865B}" type="pres">
      <dgm:prSet presAssocID="{3299CCDB-0DBD-4CD1-B2C2-099759E54649}" presName="sibTrans" presStyleCnt="0"/>
      <dgm:spPr/>
    </dgm:pt>
    <dgm:pt modelId="{35E10EC6-0207-4F12-A5B7-4B98DCB14774}" type="pres">
      <dgm:prSet presAssocID="{82C20528-99E1-4D31-8597-E25974A62844}" presName="node" presStyleLbl="node1" presStyleIdx="6" presStyleCnt="13">
        <dgm:presLayoutVars>
          <dgm:bulletEnabled val="1"/>
        </dgm:presLayoutVars>
      </dgm:prSet>
      <dgm:spPr/>
      <dgm:t>
        <a:bodyPr/>
        <a:lstStyle/>
        <a:p>
          <a:endParaRPr lang="en-US"/>
        </a:p>
      </dgm:t>
    </dgm:pt>
    <dgm:pt modelId="{B5333EA5-2073-4E15-B848-E14A11F59133}" type="pres">
      <dgm:prSet presAssocID="{645FCCAF-5C45-450B-9E33-698A36D98BB8}" presName="sibTrans" presStyleCnt="0"/>
      <dgm:spPr/>
    </dgm:pt>
    <dgm:pt modelId="{F2F143C9-05A9-4235-901F-B1320796DB1D}" type="pres">
      <dgm:prSet presAssocID="{198585A9-CA41-445A-B16D-EDF963E46BAA}" presName="node" presStyleLbl="node1" presStyleIdx="7" presStyleCnt="13">
        <dgm:presLayoutVars>
          <dgm:bulletEnabled val="1"/>
        </dgm:presLayoutVars>
      </dgm:prSet>
      <dgm:spPr/>
      <dgm:t>
        <a:bodyPr/>
        <a:lstStyle/>
        <a:p>
          <a:endParaRPr lang="en-US"/>
        </a:p>
      </dgm:t>
    </dgm:pt>
    <dgm:pt modelId="{E1F879AF-7D7B-47CF-8C76-D3DC69B30BBB}" type="pres">
      <dgm:prSet presAssocID="{6DE81070-C98E-4C73-B64C-B38777F57B8B}" presName="sibTrans" presStyleCnt="0"/>
      <dgm:spPr/>
    </dgm:pt>
    <dgm:pt modelId="{C08E3AFF-158F-4CAB-B51C-F8F8C36C7256}" type="pres">
      <dgm:prSet presAssocID="{5FDA2194-185F-4D44-BC3F-2386F88BE40F}" presName="node" presStyleLbl="node1" presStyleIdx="8" presStyleCnt="13">
        <dgm:presLayoutVars>
          <dgm:bulletEnabled val="1"/>
        </dgm:presLayoutVars>
      </dgm:prSet>
      <dgm:spPr/>
      <dgm:t>
        <a:bodyPr/>
        <a:lstStyle/>
        <a:p>
          <a:endParaRPr lang="en-US"/>
        </a:p>
      </dgm:t>
    </dgm:pt>
    <dgm:pt modelId="{BCAA941E-57BE-44F9-8439-296EBCB38B6E}" type="pres">
      <dgm:prSet presAssocID="{511D67F4-40D5-4C51-BF87-B80F8870DCE9}" presName="sibTrans" presStyleCnt="0"/>
      <dgm:spPr/>
    </dgm:pt>
    <dgm:pt modelId="{8821DD66-FD62-44EE-BED5-6A9C7E53508C}" type="pres">
      <dgm:prSet presAssocID="{5C327231-D773-405E-A92A-D0AC708E6C0B}" presName="node" presStyleLbl="node1" presStyleIdx="9" presStyleCnt="13">
        <dgm:presLayoutVars>
          <dgm:bulletEnabled val="1"/>
        </dgm:presLayoutVars>
      </dgm:prSet>
      <dgm:spPr/>
      <dgm:t>
        <a:bodyPr/>
        <a:lstStyle/>
        <a:p>
          <a:endParaRPr lang="en-US"/>
        </a:p>
      </dgm:t>
    </dgm:pt>
    <dgm:pt modelId="{43CEF251-55E4-497D-9418-02015E4BB50B}" type="pres">
      <dgm:prSet presAssocID="{5CE9D3C9-817C-408E-8DCD-03E672F64690}" presName="sibTrans" presStyleCnt="0"/>
      <dgm:spPr/>
    </dgm:pt>
    <dgm:pt modelId="{D8BEFE54-B8EE-4CC4-A870-9FFAAAB6CEB3}" type="pres">
      <dgm:prSet presAssocID="{4865B368-5448-4590-884C-890CF1DEA333}" presName="node" presStyleLbl="node1" presStyleIdx="10" presStyleCnt="13">
        <dgm:presLayoutVars>
          <dgm:bulletEnabled val="1"/>
        </dgm:presLayoutVars>
      </dgm:prSet>
      <dgm:spPr/>
      <dgm:t>
        <a:bodyPr/>
        <a:lstStyle/>
        <a:p>
          <a:endParaRPr lang="en-US"/>
        </a:p>
      </dgm:t>
    </dgm:pt>
    <dgm:pt modelId="{61A22DFF-9EA6-4F05-8210-B39993FF680D}" type="pres">
      <dgm:prSet presAssocID="{E4BBFEB9-3C2E-479D-9B68-C30D1E3FC2F4}" presName="sibTrans" presStyleCnt="0"/>
      <dgm:spPr/>
    </dgm:pt>
    <dgm:pt modelId="{2FB1122E-E132-4498-A06D-E064D2683CDE}" type="pres">
      <dgm:prSet presAssocID="{C84BECE9-635E-4ADC-A23E-E01719D1CF1A}" presName="node" presStyleLbl="node1" presStyleIdx="11" presStyleCnt="13">
        <dgm:presLayoutVars>
          <dgm:bulletEnabled val="1"/>
        </dgm:presLayoutVars>
      </dgm:prSet>
      <dgm:spPr/>
      <dgm:t>
        <a:bodyPr/>
        <a:lstStyle/>
        <a:p>
          <a:endParaRPr lang="en-US"/>
        </a:p>
      </dgm:t>
    </dgm:pt>
    <dgm:pt modelId="{C1607AEA-A857-470E-B74D-61BB7DC9D9D0}" type="pres">
      <dgm:prSet presAssocID="{12D5F2F4-2BF4-4642-B9B7-0248B9272FB4}" presName="sibTrans" presStyleCnt="0"/>
      <dgm:spPr/>
    </dgm:pt>
    <dgm:pt modelId="{1A324D07-6824-4868-A5FA-BA60AD950E7F}" type="pres">
      <dgm:prSet presAssocID="{E967E23E-B0A8-4855-8C96-06CC238CBFCE}" presName="node" presStyleLbl="node1" presStyleIdx="12" presStyleCnt="13">
        <dgm:presLayoutVars>
          <dgm:bulletEnabled val="1"/>
        </dgm:presLayoutVars>
      </dgm:prSet>
      <dgm:spPr/>
      <dgm:t>
        <a:bodyPr/>
        <a:lstStyle/>
        <a:p>
          <a:endParaRPr lang="en-US"/>
        </a:p>
      </dgm:t>
    </dgm:pt>
  </dgm:ptLst>
  <dgm:cxnLst>
    <dgm:cxn modelId="{1446A227-F273-4F6E-801F-BA81FEEEAACF}" srcId="{69E3A3E0-1D64-4956-B571-B54D5F42F335}" destId="{C5CB40DC-D076-45FA-82BB-96DCDA506B9E}" srcOrd="2" destOrd="0" parTransId="{DC98D85D-14EE-4D5D-89FE-6973107E409C}" sibTransId="{C4805CFA-F47A-405F-9A67-F7C1B42861E2}"/>
    <dgm:cxn modelId="{715B5EF6-CA00-483B-BD37-9D588AF35CFC}" type="presOf" srcId="{69E3A3E0-1D64-4956-B571-B54D5F42F335}" destId="{C83EE07B-7765-4F9F-B0D0-29C875C66006}" srcOrd="0" destOrd="0" presId="urn:microsoft.com/office/officeart/2005/8/layout/default#2"/>
    <dgm:cxn modelId="{7150CEDF-9649-4F92-9EB3-75CE00BE7218}" type="presOf" srcId="{5C327231-D773-405E-A92A-D0AC708E6C0B}" destId="{8821DD66-FD62-44EE-BED5-6A9C7E53508C}" srcOrd="0" destOrd="0" presId="urn:microsoft.com/office/officeart/2005/8/layout/default#2"/>
    <dgm:cxn modelId="{14F2731F-A132-4965-B7BA-11660C3C726B}" type="presOf" srcId="{9429E2F0-E27D-4EC9-9C73-A10CD0E0183F}" destId="{879275F3-EB38-4E41-958A-0CF78ECF9153}" srcOrd="0" destOrd="0" presId="urn:microsoft.com/office/officeart/2005/8/layout/default#2"/>
    <dgm:cxn modelId="{3C57BB8C-1461-46E4-B765-449D9E48E8C7}" srcId="{69E3A3E0-1D64-4956-B571-B54D5F42F335}" destId="{E967E23E-B0A8-4855-8C96-06CC238CBFCE}" srcOrd="12" destOrd="0" parTransId="{2C8C53B0-6BF9-4FB9-9D90-FB8DD8E4A0ED}" sibTransId="{55E1FC66-D500-4A99-B73C-DF923BFF98E8}"/>
    <dgm:cxn modelId="{012CEF4C-82FE-4A69-99C3-1C152FE5421F}" srcId="{69E3A3E0-1D64-4956-B571-B54D5F42F335}" destId="{C84BECE9-635E-4ADC-A23E-E01719D1CF1A}" srcOrd="11" destOrd="0" parTransId="{BB346ADD-9C00-4A8F-AF74-02AB8B16744F}" sibTransId="{12D5F2F4-2BF4-4642-B9B7-0248B9272FB4}"/>
    <dgm:cxn modelId="{DA41A165-D8AF-458F-9764-DB5E91E3F6A2}" type="presOf" srcId="{A7400DFF-7EB2-421E-B06F-C10305331757}" destId="{E0FD66D2-5E13-4283-90CC-EAC8709D7BC2}" srcOrd="0" destOrd="0" presId="urn:microsoft.com/office/officeart/2005/8/layout/default#2"/>
    <dgm:cxn modelId="{7401EE77-A2E4-4A44-A484-341D5F2C4390}" srcId="{69E3A3E0-1D64-4956-B571-B54D5F42F335}" destId="{9429E2F0-E27D-4EC9-9C73-A10CD0E0183F}" srcOrd="3" destOrd="0" parTransId="{A9C7D56C-FEDD-454D-B238-6FF74917BA2F}" sibTransId="{45A82A80-DD44-4DFB-8091-836E0FB78B6D}"/>
    <dgm:cxn modelId="{856ADC0A-EBB2-4E5B-AD81-AFD03872090F}" srcId="{69E3A3E0-1D64-4956-B571-B54D5F42F335}" destId="{5FDA2194-185F-4D44-BC3F-2386F88BE40F}" srcOrd="8" destOrd="0" parTransId="{4A102770-15A0-48D7-B948-DB98523E32C5}" sibTransId="{511D67F4-40D5-4C51-BF87-B80F8870DCE9}"/>
    <dgm:cxn modelId="{39A8D376-0E02-4CD8-8DF4-CB2AF36CE8B3}" type="presOf" srcId="{DC9D14F9-F20A-4824-AEE6-1F43F4484FB2}" destId="{95ADA290-151A-497E-802B-3D8885B6655A}" srcOrd="0" destOrd="0" presId="urn:microsoft.com/office/officeart/2005/8/layout/default#2"/>
    <dgm:cxn modelId="{85FCCBFC-661A-43F6-ACC9-36A808F9E42E}" srcId="{69E3A3E0-1D64-4956-B571-B54D5F42F335}" destId="{82C20528-99E1-4D31-8597-E25974A62844}" srcOrd="6" destOrd="0" parTransId="{DE4C4B33-ED9C-4468-99E2-A5B4CA7B88EF}" sibTransId="{645FCCAF-5C45-450B-9E33-698A36D98BB8}"/>
    <dgm:cxn modelId="{3F68BB24-9B70-4B16-A812-FEC746CF4041}" type="presOf" srcId="{4865B368-5448-4590-884C-890CF1DEA333}" destId="{D8BEFE54-B8EE-4CC4-A870-9FFAAAB6CEB3}" srcOrd="0" destOrd="0" presId="urn:microsoft.com/office/officeart/2005/8/layout/default#2"/>
    <dgm:cxn modelId="{47DE7012-1A0B-4E3F-8CEF-C6DDAEBCDFF0}" srcId="{69E3A3E0-1D64-4956-B571-B54D5F42F335}" destId="{5C327231-D773-405E-A92A-D0AC708E6C0B}" srcOrd="9" destOrd="0" parTransId="{6F405C6C-D40B-4015-B4B8-2A03ACDBB96A}" sibTransId="{5CE9D3C9-817C-408E-8DCD-03E672F64690}"/>
    <dgm:cxn modelId="{29802FCB-1A34-4A42-A35B-D4074124DE42}" type="presOf" srcId="{7DBC5BC3-E66B-46BB-8BA8-D7FCAC10E7B4}" destId="{5D0D04BF-1F54-4E41-855E-E77B096C2920}" srcOrd="0" destOrd="0" presId="urn:microsoft.com/office/officeart/2005/8/layout/default#2"/>
    <dgm:cxn modelId="{960A8739-6D96-4390-A843-464AD9C19244}" srcId="{69E3A3E0-1D64-4956-B571-B54D5F42F335}" destId="{DC9D14F9-F20A-4824-AEE6-1F43F4484FB2}" srcOrd="0" destOrd="0" parTransId="{9051AFBC-E81E-4F16-B043-5E280F483836}" sibTransId="{FA03EA7C-9121-4DC7-88B3-69EB4BD2CF2C}"/>
    <dgm:cxn modelId="{5DABC073-5DFA-4824-848B-BE740F90BA80}" type="presOf" srcId="{C84BECE9-635E-4ADC-A23E-E01719D1CF1A}" destId="{2FB1122E-E132-4498-A06D-E064D2683CDE}" srcOrd="0" destOrd="0" presId="urn:microsoft.com/office/officeart/2005/8/layout/default#2"/>
    <dgm:cxn modelId="{10F76426-27CE-4731-997F-93FB15E62C7C}" type="presOf" srcId="{709B7826-58A1-4F8F-A7C4-27857703CB37}" destId="{FC0E0BF0-0E54-4FB6-A249-3B1CA6B8882F}" srcOrd="0" destOrd="0" presId="urn:microsoft.com/office/officeart/2005/8/layout/default#2"/>
    <dgm:cxn modelId="{38D6FDE4-2711-41E4-8261-1620D797CDC1}" srcId="{69E3A3E0-1D64-4956-B571-B54D5F42F335}" destId="{7DBC5BC3-E66B-46BB-8BA8-D7FCAC10E7B4}" srcOrd="1" destOrd="0" parTransId="{DB0A09F1-23B6-4A85-A55A-6957EE6948D2}" sibTransId="{54471FE7-FE52-41CC-9B8D-E10075AD193D}"/>
    <dgm:cxn modelId="{710E5AC0-C384-4DCA-B842-0E4DE1A97A16}" type="presOf" srcId="{C5CB40DC-D076-45FA-82BB-96DCDA506B9E}" destId="{C1AB53C5-4E35-4F82-A871-A2870791DBBF}" srcOrd="0" destOrd="0" presId="urn:microsoft.com/office/officeart/2005/8/layout/default#2"/>
    <dgm:cxn modelId="{A30F77B1-CC13-47A7-BBE3-B00E3A0FFA92}" srcId="{69E3A3E0-1D64-4956-B571-B54D5F42F335}" destId="{A7400DFF-7EB2-421E-B06F-C10305331757}" srcOrd="4" destOrd="0" parTransId="{1E7A3816-E2F7-40F3-9B14-4408F662D130}" sibTransId="{DD9105F7-E871-4C8E-AD9F-1D2CA88D5341}"/>
    <dgm:cxn modelId="{58F530FC-44CB-4946-9085-4EED7D03E353}" type="presOf" srcId="{198585A9-CA41-445A-B16D-EDF963E46BAA}" destId="{F2F143C9-05A9-4235-901F-B1320796DB1D}" srcOrd="0" destOrd="0" presId="urn:microsoft.com/office/officeart/2005/8/layout/default#2"/>
    <dgm:cxn modelId="{B69870C4-9D40-4BFD-BE4F-7551D1028563}" type="presOf" srcId="{82C20528-99E1-4D31-8597-E25974A62844}" destId="{35E10EC6-0207-4F12-A5B7-4B98DCB14774}" srcOrd="0" destOrd="0" presId="urn:microsoft.com/office/officeart/2005/8/layout/default#2"/>
    <dgm:cxn modelId="{DAEB50F8-6FE9-4228-8035-1B234281DE81}" srcId="{69E3A3E0-1D64-4956-B571-B54D5F42F335}" destId="{709B7826-58A1-4F8F-A7C4-27857703CB37}" srcOrd="5" destOrd="0" parTransId="{91CE3319-293A-4F7E-A131-A2E846DA6BCD}" sibTransId="{3299CCDB-0DBD-4CD1-B2C2-099759E54649}"/>
    <dgm:cxn modelId="{40DBC167-E062-4E29-B192-3042BDEA2F99}" type="presOf" srcId="{5FDA2194-185F-4D44-BC3F-2386F88BE40F}" destId="{C08E3AFF-158F-4CAB-B51C-F8F8C36C7256}" srcOrd="0" destOrd="0" presId="urn:microsoft.com/office/officeart/2005/8/layout/default#2"/>
    <dgm:cxn modelId="{FB85FB0C-BF95-4D2B-808B-E534A12E9E7A}" type="presOf" srcId="{E967E23E-B0A8-4855-8C96-06CC238CBFCE}" destId="{1A324D07-6824-4868-A5FA-BA60AD950E7F}" srcOrd="0" destOrd="0" presId="urn:microsoft.com/office/officeart/2005/8/layout/default#2"/>
    <dgm:cxn modelId="{072C2EE2-BE12-4128-9B9D-408D598C714B}" srcId="{69E3A3E0-1D64-4956-B571-B54D5F42F335}" destId="{198585A9-CA41-445A-B16D-EDF963E46BAA}" srcOrd="7" destOrd="0" parTransId="{2B555282-1776-4CAF-B0AC-E071FEAF3C8B}" sibTransId="{6DE81070-C98E-4C73-B64C-B38777F57B8B}"/>
    <dgm:cxn modelId="{76680E07-EFC9-4B80-8D01-3B334A6A1E2F}" srcId="{69E3A3E0-1D64-4956-B571-B54D5F42F335}" destId="{4865B368-5448-4590-884C-890CF1DEA333}" srcOrd="10" destOrd="0" parTransId="{F96B4FAC-50DB-4234-974B-38B512F47E1B}" sibTransId="{E4BBFEB9-3C2E-479D-9B68-C30D1E3FC2F4}"/>
    <dgm:cxn modelId="{58C18121-7A78-4264-BB51-52AE0DDBA042}" type="presParOf" srcId="{C83EE07B-7765-4F9F-B0D0-29C875C66006}" destId="{95ADA290-151A-497E-802B-3D8885B6655A}" srcOrd="0" destOrd="0" presId="urn:microsoft.com/office/officeart/2005/8/layout/default#2"/>
    <dgm:cxn modelId="{EFA20AD0-6465-4279-B941-575AB19AD330}" type="presParOf" srcId="{C83EE07B-7765-4F9F-B0D0-29C875C66006}" destId="{05027157-2A12-4094-B856-EFA558E1D10E}" srcOrd="1" destOrd="0" presId="urn:microsoft.com/office/officeart/2005/8/layout/default#2"/>
    <dgm:cxn modelId="{41218E92-1574-4A08-88C4-7C0811FB8C60}" type="presParOf" srcId="{C83EE07B-7765-4F9F-B0D0-29C875C66006}" destId="{5D0D04BF-1F54-4E41-855E-E77B096C2920}" srcOrd="2" destOrd="0" presId="urn:microsoft.com/office/officeart/2005/8/layout/default#2"/>
    <dgm:cxn modelId="{7D1D0B39-0877-425D-A7DE-CC59EEA31455}" type="presParOf" srcId="{C83EE07B-7765-4F9F-B0D0-29C875C66006}" destId="{142E13F5-3DAC-4CE7-AFF1-13F747563C62}" srcOrd="3" destOrd="0" presId="urn:microsoft.com/office/officeart/2005/8/layout/default#2"/>
    <dgm:cxn modelId="{F70CDF96-B475-4641-B4D4-17FAE78FC740}" type="presParOf" srcId="{C83EE07B-7765-4F9F-B0D0-29C875C66006}" destId="{C1AB53C5-4E35-4F82-A871-A2870791DBBF}" srcOrd="4" destOrd="0" presId="urn:microsoft.com/office/officeart/2005/8/layout/default#2"/>
    <dgm:cxn modelId="{5A9B0FAB-BEBC-4489-A6C2-CCCCC05E2B7B}" type="presParOf" srcId="{C83EE07B-7765-4F9F-B0D0-29C875C66006}" destId="{0F9150F1-1CB9-4625-9E37-EE2B490EA32D}" srcOrd="5" destOrd="0" presId="urn:microsoft.com/office/officeart/2005/8/layout/default#2"/>
    <dgm:cxn modelId="{03543B9C-A24C-406C-AF08-FDAE8BE8F1F1}" type="presParOf" srcId="{C83EE07B-7765-4F9F-B0D0-29C875C66006}" destId="{879275F3-EB38-4E41-958A-0CF78ECF9153}" srcOrd="6" destOrd="0" presId="urn:microsoft.com/office/officeart/2005/8/layout/default#2"/>
    <dgm:cxn modelId="{4C61AAA7-650C-4E46-9D25-2759C873F6AB}" type="presParOf" srcId="{C83EE07B-7765-4F9F-B0D0-29C875C66006}" destId="{E3EE5160-FA4E-41C4-B681-C444ACC58F67}" srcOrd="7" destOrd="0" presId="urn:microsoft.com/office/officeart/2005/8/layout/default#2"/>
    <dgm:cxn modelId="{8EE0D757-0E93-40DD-8C91-18288841EEB2}" type="presParOf" srcId="{C83EE07B-7765-4F9F-B0D0-29C875C66006}" destId="{E0FD66D2-5E13-4283-90CC-EAC8709D7BC2}" srcOrd="8" destOrd="0" presId="urn:microsoft.com/office/officeart/2005/8/layout/default#2"/>
    <dgm:cxn modelId="{D4799FDA-4723-4517-81AA-C6FC17800904}" type="presParOf" srcId="{C83EE07B-7765-4F9F-B0D0-29C875C66006}" destId="{EC3DDA17-8E2A-44BA-9E7C-D103BFA0DF29}" srcOrd="9" destOrd="0" presId="urn:microsoft.com/office/officeart/2005/8/layout/default#2"/>
    <dgm:cxn modelId="{B1E940A7-FA0A-4787-9B47-CD088F827B41}" type="presParOf" srcId="{C83EE07B-7765-4F9F-B0D0-29C875C66006}" destId="{FC0E0BF0-0E54-4FB6-A249-3B1CA6B8882F}" srcOrd="10" destOrd="0" presId="urn:microsoft.com/office/officeart/2005/8/layout/default#2"/>
    <dgm:cxn modelId="{ADC10514-94CA-47AD-8770-7BF2DD960B5C}" type="presParOf" srcId="{C83EE07B-7765-4F9F-B0D0-29C875C66006}" destId="{394529E2-4573-4353-B34B-5ECC831D865B}" srcOrd="11" destOrd="0" presId="urn:microsoft.com/office/officeart/2005/8/layout/default#2"/>
    <dgm:cxn modelId="{9D70F7C2-AA27-4410-88E7-EA1AB95A683C}" type="presParOf" srcId="{C83EE07B-7765-4F9F-B0D0-29C875C66006}" destId="{35E10EC6-0207-4F12-A5B7-4B98DCB14774}" srcOrd="12" destOrd="0" presId="urn:microsoft.com/office/officeart/2005/8/layout/default#2"/>
    <dgm:cxn modelId="{4E82A47B-4318-4B70-A795-F5E4568F7DAF}" type="presParOf" srcId="{C83EE07B-7765-4F9F-B0D0-29C875C66006}" destId="{B5333EA5-2073-4E15-B848-E14A11F59133}" srcOrd="13" destOrd="0" presId="urn:microsoft.com/office/officeart/2005/8/layout/default#2"/>
    <dgm:cxn modelId="{4E1719FB-5600-4C68-B8C7-4169756D23F4}" type="presParOf" srcId="{C83EE07B-7765-4F9F-B0D0-29C875C66006}" destId="{F2F143C9-05A9-4235-901F-B1320796DB1D}" srcOrd="14" destOrd="0" presId="urn:microsoft.com/office/officeart/2005/8/layout/default#2"/>
    <dgm:cxn modelId="{56DA6C59-AA95-495B-B912-9FE7FA1EC28E}" type="presParOf" srcId="{C83EE07B-7765-4F9F-B0D0-29C875C66006}" destId="{E1F879AF-7D7B-47CF-8C76-D3DC69B30BBB}" srcOrd="15" destOrd="0" presId="urn:microsoft.com/office/officeart/2005/8/layout/default#2"/>
    <dgm:cxn modelId="{6969CAD2-2333-43A1-AD42-84F18D6C5C57}" type="presParOf" srcId="{C83EE07B-7765-4F9F-B0D0-29C875C66006}" destId="{C08E3AFF-158F-4CAB-B51C-F8F8C36C7256}" srcOrd="16" destOrd="0" presId="urn:microsoft.com/office/officeart/2005/8/layout/default#2"/>
    <dgm:cxn modelId="{BD78A6B4-47AD-4F02-840C-0B48F9539885}" type="presParOf" srcId="{C83EE07B-7765-4F9F-B0D0-29C875C66006}" destId="{BCAA941E-57BE-44F9-8439-296EBCB38B6E}" srcOrd="17" destOrd="0" presId="urn:microsoft.com/office/officeart/2005/8/layout/default#2"/>
    <dgm:cxn modelId="{B3AA2B1B-2598-415C-B50E-1586C42A203B}" type="presParOf" srcId="{C83EE07B-7765-4F9F-B0D0-29C875C66006}" destId="{8821DD66-FD62-44EE-BED5-6A9C7E53508C}" srcOrd="18" destOrd="0" presId="urn:microsoft.com/office/officeart/2005/8/layout/default#2"/>
    <dgm:cxn modelId="{AC9E12F3-69A5-479D-A6DA-466917B8208F}" type="presParOf" srcId="{C83EE07B-7765-4F9F-B0D0-29C875C66006}" destId="{43CEF251-55E4-497D-9418-02015E4BB50B}" srcOrd="19" destOrd="0" presId="urn:microsoft.com/office/officeart/2005/8/layout/default#2"/>
    <dgm:cxn modelId="{A4FE349D-3FD4-4D1B-87D1-DC905A115693}" type="presParOf" srcId="{C83EE07B-7765-4F9F-B0D0-29C875C66006}" destId="{D8BEFE54-B8EE-4CC4-A870-9FFAAAB6CEB3}" srcOrd="20" destOrd="0" presId="urn:microsoft.com/office/officeart/2005/8/layout/default#2"/>
    <dgm:cxn modelId="{38649D72-EC2D-47E7-818F-6C116D68E339}" type="presParOf" srcId="{C83EE07B-7765-4F9F-B0D0-29C875C66006}" destId="{61A22DFF-9EA6-4F05-8210-B39993FF680D}" srcOrd="21" destOrd="0" presId="urn:microsoft.com/office/officeart/2005/8/layout/default#2"/>
    <dgm:cxn modelId="{74C92A1B-7EC7-4122-9472-8DEB293BC832}" type="presParOf" srcId="{C83EE07B-7765-4F9F-B0D0-29C875C66006}" destId="{2FB1122E-E132-4498-A06D-E064D2683CDE}" srcOrd="22" destOrd="0" presId="urn:microsoft.com/office/officeart/2005/8/layout/default#2"/>
    <dgm:cxn modelId="{7CDF2564-FAE9-44AB-80D6-99552BB3AAC9}" type="presParOf" srcId="{C83EE07B-7765-4F9F-B0D0-29C875C66006}" destId="{C1607AEA-A857-470E-B74D-61BB7DC9D9D0}" srcOrd="23" destOrd="0" presId="urn:microsoft.com/office/officeart/2005/8/layout/default#2"/>
    <dgm:cxn modelId="{E14BA6C7-0C5E-4F45-BA75-B2DFE3FFDBE0}" type="presParOf" srcId="{C83EE07B-7765-4F9F-B0D0-29C875C66006}" destId="{1A324D07-6824-4868-A5FA-BA60AD950E7F}" srcOrd="24"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BE9E95-C42F-45D8-94A4-A6BE36A5FE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0FD16D-F921-4D28-A1FA-E3698E626702}">
      <dgm:prSet/>
      <dgm:spPr/>
      <dgm:t>
        <a:bodyPr/>
        <a:lstStyle/>
        <a:p>
          <a:pPr rtl="0"/>
          <a:r>
            <a:rPr lang="ru-RU" dirty="0"/>
            <a:t>Сексуална експлоатација </a:t>
          </a:r>
          <a:endParaRPr lang="en-US" dirty="0"/>
        </a:p>
      </dgm:t>
    </dgm:pt>
    <dgm:pt modelId="{1259FF9F-33E1-4147-9D57-22A2B0673237}" type="parTrans" cxnId="{1ECCBF1A-2CED-435A-A0AE-A4751C94121E}">
      <dgm:prSet/>
      <dgm:spPr/>
      <dgm:t>
        <a:bodyPr/>
        <a:lstStyle/>
        <a:p>
          <a:endParaRPr lang="en-US"/>
        </a:p>
      </dgm:t>
    </dgm:pt>
    <dgm:pt modelId="{2F29F169-B8CB-4C67-82FC-6658B800D028}" type="sibTrans" cxnId="{1ECCBF1A-2CED-435A-A0AE-A4751C94121E}">
      <dgm:prSet/>
      <dgm:spPr/>
      <dgm:t>
        <a:bodyPr/>
        <a:lstStyle/>
        <a:p>
          <a:endParaRPr lang="en-US"/>
        </a:p>
      </dgm:t>
    </dgm:pt>
    <dgm:pt modelId="{154064A0-910B-401D-A11E-FB08F857167E}">
      <dgm:prSet/>
      <dgm:spPr/>
      <dgm:t>
        <a:bodyPr/>
        <a:lstStyle/>
        <a:p>
          <a:pPr rtl="0"/>
          <a:r>
            <a:rPr lang="ru-RU" dirty="0"/>
            <a:t>Присилна работа или услуги, ропство или практики слични на ропство</a:t>
          </a:r>
          <a:endParaRPr lang="en-US" dirty="0"/>
        </a:p>
      </dgm:t>
    </dgm:pt>
    <dgm:pt modelId="{29A484AB-6714-4285-A9A4-C4883889B6A5}" type="parTrans" cxnId="{B47A0A6B-F900-4EFF-9ADA-2D1FAF81B340}">
      <dgm:prSet/>
      <dgm:spPr/>
      <dgm:t>
        <a:bodyPr/>
        <a:lstStyle/>
        <a:p>
          <a:endParaRPr lang="en-US"/>
        </a:p>
      </dgm:t>
    </dgm:pt>
    <dgm:pt modelId="{F84AA364-208A-4238-92F6-C095B9AA8204}" type="sibTrans" cxnId="{B47A0A6B-F900-4EFF-9ADA-2D1FAF81B340}">
      <dgm:prSet/>
      <dgm:spPr/>
      <dgm:t>
        <a:bodyPr/>
        <a:lstStyle/>
        <a:p>
          <a:endParaRPr lang="en-US"/>
        </a:p>
      </dgm:t>
    </dgm:pt>
    <dgm:pt modelId="{25D18DE1-A810-4557-8D1E-415BE80B184C}">
      <dgm:prSet/>
      <dgm:spPr/>
      <dgm:t>
        <a:bodyPr/>
        <a:lstStyle/>
        <a:p>
          <a:pPr rtl="0"/>
          <a:r>
            <a:rPr lang="ru-RU" dirty="0"/>
            <a:t>Слугување</a:t>
          </a:r>
          <a:endParaRPr lang="en-US" dirty="0"/>
        </a:p>
      </dgm:t>
    </dgm:pt>
    <dgm:pt modelId="{3BE31EE0-5279-49B9-812C-C4BF18728204}" type="parTrans" cxnId="{E0D3C5FF-CB15-4C8E-B0F5-F84A6206D1C3}">
      <dgm:prSet/>
      <dgm:spPr/>
      <dgm:t>
        <a:bodyPr/>
        <a:lstStyle/>
        <a:p>
          <a:endParaRPr lang="en-US"/>
        </a:p>
      </dgm:t>
    </dgm:pt>
    <dgm:pt modelId="{7275FAA4-8048-43DB-94EC-3DF825E3498F}" type="sibTrans" cxnId="{E0D3C5FF-CB15-4C8E-B0F5-F84A6206D1C3}">
      <dgm:prSet/>
      <dgm:spPr/>
      <dgm:t>
        <a:bodyPr/>
        <a:lstStyle/>
        <a:p>
          <a:endParaRPr lang="en-US"/>
        </a:p>
      </dgm:t>
    </dgm:pt>
    <dgm:pt modelId="{05F7A405-B4BC-43B4-B6F2-FD973A4C6C1B}">
      <dgm:prSet/>
      <dgm:spPr/>
      <dgm:t>
        <a:bodyPr/>
        <a:lstStyle/>
        <a:p>
          <a:pPr rtl="0"/>
          <a:r>
            <a:rPr lang="ru-RU" dirty="0"/>
            <a:t>Присилен брак </a:t>
          </a:r>
          <a:endParaRPr lang="en-US" dirty="0"/>
        </a:p>
      </dgm:t>
    </dgm:pt>
    <dgm:pt modelId="{23A47BC5-A9FB-4C00-AAFF-5E8053E73634}" type="parTrans" cxnId="{0DF5E793-7D88-46F2-A583-1AFC8DEBB6C0}">
      <dgm:prSet/>
      <dgm:spPr/>
      <dgm:t>
        <a:bodyPr/>
        <a:lstStyle/>
        <a:p>
          <a:endParaRPr lang="en-US"/>
        </a:p>
      </dgm:t>
    </dgm:pt>
    <dgm:pt modelId="{BA867014-9418-4E3D-B8C0-980206F42905}" type="sibTrans" cxnId="{0DF5E793-7D88-46F2-A583-1AFC8DEBB6C0}">
      <dgm:prSet/>
      <dgm:spPr/>
      <dgm:t>
        <a:bodyPr/>
        <a:lstStyle/>
        <a:p>
          <a:endParaRPr lang="en-US"/>
        </a:p>
      </dgm:t>
    </dgm:pt>
    <dgm:pt modelId="{9F01C8F7-1F50-4EEE-8646-5BC20C49DEA5}">
      <dgm:prSet/>
      <dgm:spPr/>
      <dgm:t>
        <a:bodyPr/>
        <a:lstStyle/>
        <a:p>
          <a:pPr rtl="0"/>
          <a:r>
            <a:rPr lang="ru-RU" dirty="0"/>
            <a:t>Питачење</a:t>
          </a:r>
          <a:endParaRPr lang="en-US" dirty="0"/>
        </a:p>
      </dgm:t>
    </dgm:pt>
    <dgm:pt modelId="{93B3D97E-AE58-42E7-B0BA-0A2F84234D5A}" type="parTrans" cxnId="{A35C1CBE-84AC-4EDF-93CF-CC5EAE1CE0C1}">
      <dgm:prSet/>
      <dgm:spPr/>
      <dgm:t>
        <a:bodyPr/>
        <a:lstStyle/>
        <a:p>
          <a:endParaRPr lang="en-US"/>
        </a:p>
      </dgm:t>
    </dgm:pt>
    <dgm:pt modelId="{5332A4F1-AFD4-4221-8A18-5D5ECAB54C90}" type="sibTrans" cxnId="{A35C1CBE-84AC-4EDF-93CF-CC5EAE1CE0C1}">
      <dgm:prSet/>
      <dgm:spPr/>
      <dgm:t>
        <a:bodyPr/>
        <a:lstStyle/>
        <a:p>
          <a:endParaRPr lang="en-US"/>
        </a:p>
      </dgm:t>
    </dgm:pt>
    <dgm:pt modelId="{9605F0B5-2022-4317-88E3-FA6EB33BB494}">
      <dgm:prSet/>
      <dgm:spPr/>
      <dgm:t>
        <a:bodyPr/>
        <a:lstStyle/>
        <a:p>
          <a:pPr rtl="0"/>
          <a:r>
            <a:rPr lang="ru-RU" dirty="0"/>
            <a:t>Нелегално посвојување </a:t>
          </a:r>
          <a:endParaRPr lang="en-US" dirty="0"/>
        </a:p>
      </dgm:t>
    </dgm:pt>
    <dgm:pt modelId="{3986208B-8591-422B-9B2E-1EFDE1CA9E78}" type="parTrans" cxnId="{6DEA1325-EACF-43E4-B5AD-3B15BBDB0AC7}">
      <dgm:prSet/>
      <dgm:spPr/>
      <dgm:t>
        <a:bodyPr/>
        <a:lstStyle/>
        <a:p>
          <a:endParaRPr lang="en-US"/>
        </a:p>
      </dgm:t>
    </dgm:pt>
    <dgm:pt modelId="{537EB440-3CC8-4C45-9028-756790B4FA0C}" type="sibTrans" cxnId="{6DEA1325-EACF-43E4-B5AD-3B15BBDB0AC7}">
      <dgm:prSet/>
      <dgm:spPr/>
      <dgm:t>
        <a:bodyPr/>
        <a:lstStyle/>
        <a:p>
          <a:endParaRPr lang="en-US"/>
        </a:p>
      </dgm:t>
    </dgm:pt>
    <dgm:pt modelId="{6EBB8F7B-8140-4240-86D2-794FC6A17897}">
      <dgm:prSet/>
      <dgm:spPr/>
      <dgm:t>
        <a:bodyPr/>
        <a:lstStyle/>
        <a:p>
          <a:pPr rtl="0"/>
          <a:r>
            <a:rPr lang="ru-RU" dirty="0"/>
            <a:t>Принуда за вршење на кривични дела</a:t>
          </a:r>
          <a:endParaRPr lang="en-US" dirty="0"/>
        </a:p>
      </dgm:t>
    </dgm:pt>
    <dgm:pt modelId="{5409CC0E-B954-4F2F-8813-77E1C230887F}" type="parTrans" cxnId="{43BEC675-97DD-4D10-A35F-D3121081007E}">
      <dgm:prSet/>
      <dgm:spPr/>
      <dgm:t>
        <a:bodyPr/>
        <a:lstStyle/>
        <a:p>
          <a:endParaRPr lang="en-US"/>
        </a:p>
      </dgm:t>
    </dgm:pt>
    <dgm:pt modelId="{85CD5697-D37D-4876-A4D6-92E40A652219}" type="sibTrans" cxnId="{43BEC675-97DD-4D10-A35F-D3121081007E}">
      <dgm:prSet/>
      <dgm:spPr/>
      <dgm:t>
        <a:bodyPr/>
        <a:lstStyle/>
        <a:p>
          <a:endParaRPr lang="en-US"/>
        </a:p>
      </dgm:t>
    </dgm:pt>
    <dgm:pt modelId="{DC917617-95CC-44A4-8A8C-6893702FA772}">
      <dgm:prSet/>
      <dgm:spPr/>
      <dgm:t>
        <a:bodyPr/>
        <a:lstStyle/>
        <a:p>
          <a:pPr rtl="0"/>
          <a:r>
            <a:rPr lang="ru-RU" dirty="0"/>
            <a:t>Нелегално отстранување на органи </a:t>
          </a:r>
          <a:endParaRPr lang="en-US" dirty="0"/>
        </a:p>
      </dgm:t>
    </dgm:pt>
    <dgm:pt modelId="{B83E51D8-4E23-4C13-AAA1-64628F75FD20}" type="parTrans" cxnId="{836BCF74-21FB-4EA5-9512-8B996BC7EEE2}">
      <dgm:prSet/>
      <dgm:spPr/>
      <dgm:t>
        <a:bodyPr/>
        <a:lstStyle/>
        <a:p>
          <a:endParaRPr lang="en-US"/>
        </a:p>
      </dgm:t>
    </dgm:pt>
    <dgm:pt modelId="{997B9765-53FF-4660-B95E-0CE6F64474CF}" type="sibTrans" cxnId="{836BCF74-21FB-4EA5-9512-8B996BC7EEE2}">
      <dgm:prSet/>
      <dgm:spPr/>
      <dgm:t>
        <a:bodyPr/>
        <a:lstStyle/>
        <a:p>
          <a:endParaRPr lang="en-US"/>
        </a:p>
      </dgm:t>
    </dgm:pt>
    <dgm:pt modelId="{7495EFE8-9CFB-4E0F-89F6-EFC94A6B65D5}" type="pres">
      <dgm:prSet presAssocID="{80BE9E95-C42F-45D8-94A4-A6BE36A5FE06}" presName="linear" presStyleCnt="0">
        <dgm:presLayoutVars>
          <dgm:animLvl val="lvl"/>
          <dgm:resizeHandles val="exact"/>
        </dgm:presLayoutVars>
      </dgm:prSet>
      <dgm:spPr/>
      <dgm:t>
        <a:bodyPr/>
        <a:lstStyle/>
        <a:p>
          <a:endParaRPr lang="en-US"/>
        </a:p>
      </dgm:t>
    </dgm:pt>
    <dgm:pt modelId="{61E3C19D-CEAA-4DBB-AA8B-19CAE2FED7CD}" type="pres">
      <dgm:prSet presAssocID="{4A0FD16D-F921-4D28-A1FA-E3698E626702}" presName="parentText" presStyleLbl="node1" presStyleIdx="0" presStyleCnt="8">
        <dgm:presLayoutVars>
          <dgm:chMax val="0"/>
          <dgm:bulletEnabled val="1"/>
        </dgm:presLayoutVars>
      </dgm:prSet>
      <dgm:spPr/>
      <dgm:t>
        <a:bodyPr/>
        <a:lstStyle/>
        <a:p>
          <a:endParaRPr lang="en-US"/>
        </a:p>
      </dgm:t>
    </dgm:pt>
    <dgm:pt modelId="{050D7492-688A-4F60-BEDC-D6848EC4466B}" type="pres">
      <dgm:prSet presAssocID="{2F29F169-B8CB-4C67-82FC-6658B800D028}" presName="spacer" presStyleCnt="0"/>
      <dgm:spPr/>
    </dgm:pt>
    <dgm:pt modelId="{AC7B4212-FD7B-468D-B5E8-72BA1584DA74}" type="pres">
      <dgm:prSet presAssocID="{154064A0-910B-401D-A11E-FB08F857167E}" presName="parentText" presStyleLbl="node1" presStyleIdx="1" presStyleCnt="8">
        <dgm:presLayoutVars>
          <dgm:chMax val="0"/>
          <dgm:bulletEnabled val="1"/>
        </dgm:presLayoutVars>
      </dgm:prSet>
      <dgm:spPr/>
      <dgm:t>
        <a:bodyPr/>
        <a:lstStyle/>
        <a:p>
          <a:endParaRPr lang="en-US"/>
        </a:p>
      </dgm:t>
    </dgm:pt>
    <dgm:pt modelId="{32C57CEA-BA6D-430E-8328-478A390CDB75}" type="pres">
      <dgm:prSet presAssocID="{F84AA364-208A-4238-92F6-C095B9AA8204}" presName="spacer" presStyleCnt="0"/>
      <dgm:spPr/>
    </dgm:pt>
    <dgm:pt modelId="{81846FFF-80D0-4F6E-8F3E-AA07B5191332}" type="pres">
      <dgm:prSet presAssocID="{25D18DE1-A810-4557-8D1E-415BE80B184C}" presName="parentText" presStyleLbl="node1" presStyleIdx="2" presStyleCnt="8">
        <dgm:presLayoutVars>
          <dgm:chMax val="0"/>
          <dgm:bulletEnabled val="1"/>
        </dgm:presLayoutVars>
      </dgm:prSet>
      <dgm:spPr/>
      <dgm:t>
        <a:bodyPr/>
        <a:lstStyle/>
        <a:p>
          <a:endParaRPr lang="en-US"/>
        </a:p>
      </dgm:t>
    </dgm:pt>
    <dgm:pt modelId="{D37C74B3-8D29-42CE-9119-97B9ADCB10EB}" type="pres">
      <dgm:prSet presAssocID="{7275FAA4-8048-43DB-94EC-3DF825E3498F}" presName="spacer" presStyleCnt="0"/>
      <dgm:spPr/>
    </dgm:pt>
    <dgm:pt modelId="{D3D4939A-9E36-4B67-9673-6A5C4F65D71A}" type="pres">
      <dgm:prSet presAssocID="{05F7A405-B4BC-43B4-B6F2-FD973A4C6C1B}" presName="parentText" presStyleLbl="node1" presStyleIdx="3" presStyleCnt="8">
        <dgm:presLayoutVars>
          <dgm:chMax val="0"/>
          <dgm:bulletEnabled val="1"/>
        </dgm:presLayoutVars>
      </dgm:prSet>
      <dgm:spPr/>
      <dgm:t>
        <a:bodyPr/>
        <a:lstStyle/>
        <a:p>
          <a:endParaRPr lang="en-US"/>
        </a:p>
      </dgm:t>
    </dgm:pt>
    <dgm:pt modelId="{A55330B7-66B1-45B3-A2F7-2A93D4B363E1}" type="pres">
      <dgm:prSet presAssocID="{BA867014-9418-4E3D-B8C0-980206F42905}" presName="spacer" presStyleCnt="0"/>
      <dgm:spPr/>
    </dgm:pt>
    <dgm:pt modelId="{3BA885FD-9FF9-47E4-A9E3-E8AACAC50B3F}" type="pres">
      <dgm:prSet presAssocID="{9F01C8F7-1F50-4EEE-8646-5BC20C49DEA5}" presName="parentText" presStyleLbl="node1" presStyleIdx="4" presStyleCnt="8">
        <dgm:presLayoutVars>
          <dgm:chMax val="0"/>
          <dgm:bulletEnabled val="1"/>
        </dgm:presLayoutVars>
      </dgm:prSet>
      <dgm:spPr/>
      <dgm:t>
        <a:bodyPr/>
        <a:lstStyle/>
        <a:p>
          <a:endParaRPr lang="en-US"/>
        </a:p>
      </dgm:t>
    </dgm:pt>
    <dgm:pt modelId="{D974B83C-A4A3-4441-AFFE-833050C351E1}" type="pres">
      <dgm:prSet presAssocID="{5332A4F1-AFD4-4221-8A18-5D5ECAB54C90}" presName="spacer" presStyleCnt="0"/>
      <dgm:spPr/>
    </dgm:pt>
    <dgm:pt modelId="{0AD7FC90-2721-4A28-AFB6-033AEF85984B}" type="pres">
      <dgm:prSet presAssocID="{9605F0B5-2022-4317-88E3-FA6EB33BB494}" presName="parentText" presStyleLbl="node1" presStyleIdx="5" presStyleCnt="8">
        <dgm:presLayoutVars>
          <dgm:chMax val="0"/>
          <dgm:bulletEnabled val="1"/>
        </dgm:presLayoutVars>
      </dgm:prSet>
      <dgm:spPr/>
      <dgm:t>
        <a:bodyPr/>
        <a:lstStyle/>
        <a:p>
          <a:endParaRPr lang="en-US"/>
        </a:p>
      </dgm:t>
    </dgm:pt>
    <dgm:pt modelId="{931F1C86-C35D-44C1-A3B3-99934A26C42B}" type="pres">
      <dgm:prSet presAssocID="{537EB440-3CC8-4C45-9028-756790B4FA0C}" presName="spacer" presStyleCnt="0"/>
      <dgm:spPr/>
    </dgm:pt>
    <dgm:pt modelId="{6D54BE3C-BF1C-4363-ACCA-64D30A54DA6A}" type="pres">
      <dgm:prSet presAssocID="{6EBB8F7B-8140-4240-86D2-794FC6A17897}" presName="parentText" presStyleLbl="node1" presStyleIdx="6" presStyleCnt="8" custLinFactNeighborX="-111" custLinFactNeighborY="-89822">
        <dgm:presLayoutVars>
          <dgm:chMax val="0"/>
          <dgm:bulletEnabled val="1"/>
        </dgm:presLayoutVars>
      </dgm:prSet>
      <dgm:spPr/>
      <dgm:t>
        <a:bodyPr/>
        <a:lstStyle/>
        <a:p>
          <a:endParaRPr lang="en-US"/>
        </a:p>
      </dgm:t>
    </dgm:pt>
    <dgm:pt modelId="{3B8B2704-00B6-4F99-A2C0-A9C03A79801B}" type="pres">
      <dgm:prSet presAssocID="{85CD5697-D37D-4876-A4D6-92E40A652219}" presName="spacer" presStyleCnt="0"/>
      <dgm:spPr/>
    </dgm:pt>
    <dgm:pt modelId="{6D10EDBC-4C10-48EC-A2F7-5AC4B3A6149E}" type="pres">
      <dgm:prSet presAssocID="{DC917617-95CC-44A4-8A8C-6893702FA772}" presName="parentText" presStyleLbl="node1" presStyleIdx="7" presStyleCnt="8" custLinFactY="-5587" custLinFactNeighborY="-100000">
        <dgm:presLayoutVars>
          <dgm:chMax val="0"/>
          <dgm:bulletEnabled val="1"/>
        </dgm:presLayoutVars>
      </dgm:prSet>
      <dgm:spPr/>
      <dgm:t>
        <a:bodyPr/>
        <a:lstStyle/>
        <a:p>
          <a:endParaRPr lang="en-US"/>
        </a:p>
      </dgm:t>
    </dgm:pt>
  </dgm:ptLst>
  <dgm:cxnLst>
    <dgm:cxn modelId="{476038E1-382F-45E3-860F-9EC084D26378}" type="presOf" srcId="{4A0FD16D-F921-4D28-A1FA-E3698E626702}" destId="{61E3C19D-CEAA-4DBB-AA8B-19CAE2FED7CD}" srcOrd="0" destOrd="0" presId="urn:microsoft.com/office/officeart/2005/8/layout/vList2"/>
    <dgm:cxn modelId="{5E9CA89E-36B3-48B3-AC72-D246C23CEB95}" type="presOf" srcId="{9605F0B5-2022-4317-88E3-FA6EB33BB494}" destId="{0AD7FC90-2721-4A28-AFB6-033AEF85984B}" srcOrd="0" destOrd="0" presId="urn:microsoft.com/office/officeart/2005/8/layout/vList2"/>
    <dgm:cxn modelId="{49F27A91-A106-4388-9C76-7A3254A163AD}" type="presOf" srcId="{6EBB8F7B-8140-4240-86D2-794FC6A17897}" destId="{6D54BE3C-BF1C-4363-ACCA-64D30A54DA6A}" srcOrd="0" destOrd="0" presId="urn:microsoft.com/office/officeart/2005/8/layout/vList2"/>
    <dgm:cxn modelId="{F253870F-9AAF-4010-9280-6309ACE10893}" type="presOf" srcId="{25D18DE1-A810-4557-8D1E-415BE80B184C}" destId="{81846FFF-80D0-4F6E-8F3E-AA07B5191332}" srcOrd="0" destOrd="0" presId="urn:microsoft.com/office/officeart/2005/8/layout/vList2"/>
    <dgm:cxn modelId="{E0D3C5FF-CB15-4C8E-B0F5-F84A6206D1C3}" srcId="{80BE9E95-C42F-45D8-94A4-A6BE36A5FE06}" destId="{25D18DE1-A810-4557-8D1E-415BE80B184C}" srcOrd="2" destOrd="0" parTransId="{3BE31EE0-5279-49B9-812C-C4BF18728204}" sibTransId="{7275FAA4-8048-43DB-94EC-3DF825E3498F}"/>
    <dgm:cxn modelId="{836BCF74-21FB-4EA5-9512-8B996BC7EEE2}" srcId="{80BE9E95-C42F-45D8-94A4-A6BE36A5FE06}" destId="{DC917617-95CC-44A4-8A8C-6893702FA772}" srcOrd="7" destOrd="0" parTransId="{B83E51D8-4E23-4C13-AAA1-64628F75FD20}" sibTransId="{997B9765-53FF-4660-B95E-0CE6F64474CF}"/>
    <dgm:cxn modelId="{8AA7B7BD-3813-4E68-BDC1-EFFD3292012C}" type="presOf" srcId="{80BE9E95-C42F-45D8-94A4-A6BE36A5FE06}" destId="{7495EFE8-9CFB-4E0F-89F6-EFC94A6B65D5}" srcOrd="0" destOrd="0" presId="urn:microsoft.com/office/officeart/2005/8/layout/vList2"/>
    <dgm:cxn modelId="{A35C1CBE-84AC-4EDF-93CF-CC5EAE1CE0C1}" srcId="{80BE9E95-C42F-45D8-94A4-A6BE36A5FE06}" destId="{9F01C8F7-1F50-4EEE-8646-5BC20C49DEA5}" srcOrd="4" destOrd="0" parTransId="{93B3D97E-AE58-42E7-B0BA-0A2F84234D5A}" sibTransId="{5332A4F1-AFD4-4221-8A18-5D5ECAB54C90}"/>
    <dgm:cxn modelId="{1ECCBF1A-2CED-435A-A0AE-A4751C94121E}" srcId="{80BE9E95-C42F-45D8-94A4-A6BE36A5FE06}" destId="{4A0FD16D-F921-4D28-A1FA-E3698E626702}" srcOrd="0" destOrd="0" parTransId="{1259FF9F-33E1-4147-9D57-22A2B0673237}" sibTransId="{2F29F169-B8CB-4C67-82FC-6658B800D028}"/>
    <dgm:cxn modelId="{0DF5E793-7D88-46F2-A583-1AFC8DEBB6C0}" srcId="{80BE9E95-C42F-45D8-94A4-A6BE36A5FE06}" destId="{05F7A405-B4BC-43B4-B6F2-FD973A4C6C1B}" srcOrd="3" destOrd="0" parTransId="{23A47BC5-A9FB-4C00-AAFF-5E8053E73634}" sibTransId="{BA867014-9418-4E3D-B8C0-980206F42905}"/>
    <dgm:cxn modelId="{C90D5D48-67D9-43C5-858B-D5AB2CF3FB36}" type="presOf" srcId="{9F01C8F7-1F50-4EEE-8646-5BC20C49DEA5}" destId="{3BA885FD-9FF9-47E4-A9E3-E8AACAC50B3F}" srcOrd="0" destOrd="0" presId="urn:microsoft.com/office/officeart/2005/8/layout/vList2"/>
    <dgm:cxn modelId="{EA1D554A-0AE4-4C8B-B39E-32770BA83637}" type="presOf" srcId="{154064A0-910B-401D-A11E-FB08F857167E}" destId="{AC7B4212-FD7B-468D-B5E8-72BA1584DA74}" srcOrd="0" destOrd="0" presId="urn:microsoft.com/office/officeart/2005/8/layout/vList2"/>
    <dgm:cxn modelId="{D0505E14-AE8A-46D7-AD87-A0DA21C0EA87}" type="presOf" srcId="{05F7A405-B4BC-43B4-B6F2-FD973A4C6C1B}" destId="{D3D4939A-9E36-4B67-9673-6A5C4F65D71A}" srcOrd="0" destOrd="0" presId="urn:microsoft.com/office/officeart/2005/8/layout/vList2"/>
    <dgm:cxn modelId="{43BEC675-97DD-4D10-A35F-D3121081007E}" srcId="{80BE9E95-C42F-45D8-94A4-A6BE36A5FE06}" destId="{6EBB8F7B-8140-4240-86D2-794FC6A17897}" srcOrd="6" destOrd="0" parTransId="{5409CC0E-B954-4F2F-8813-77E1C230887F}" sibTransId="{85CD5697-D37D-4876-A4D6-92E40A652219}"/>
    <dgm:cxn modelId="{C8FA2E47-F3A7-477D-9501-3214BCE3422C}" type="presOf" srcId="{DC917617-95CC-44A4-8A8C-6893702FA772}" destId="{6D10EDBC-4C10-48EC-A2F7-5AC4B3A6149E}" srcOrd="0" destOrd="0" presId="urn:microsoft.com/office/officeart/2005/8/layout/vList2"/>
    <dgm:cxn modelId="{6DEA1325-EACF-43E4-B5AD-3B15BBDB0AC7}" srcId="{80BE9E95-C42F-45D8-94A4-A6BE36A5FE06}" destId="{9605F0B5-2022-4317-88E3-FA6EB33BB494}" srcOrd="5" destOrd="0" parTransId="{3986208B-8591-422B-9B2E-1EFDE1CA9E78}" sibTransId="{537EB440-3CC8-4C45-9028-756790B4FA0C}"/>
    <dgm:cxn modelId="{B47A0A6B-F900-4EFF-9ADA-2D1FAF81B340}" srcId="{80BE9E95-C42F-45D8-94A4-A6BE36A5FE06}" destId="{154064A0-910B-401D-A11E-FB08F857167E}" srcOrd="1" destOrd="0" parTransId="{29A484AB-6714-4285-A9A4-C4883889B6A5}" sibTransId="{F84AA364-208A-4238-92F6-C095B9AA8204}"/>
    <dgm:cxn modelId="{4093ACB3-521A-41E8-BE34-581BA48EB043}" type="presParOf" srcId="{7495EFE8-9CFB-4E0F-89F6-EFC94A6B65D5}" destId="{61E3C19D-CEAA-4DBB-AA8B-19CAE2FED7CD}" srcOrd="0" destOrd="0" presId="urn:microsoft.com/office/officeart/2005/8/layout/vList2"/>
    <dgm:cxn modelId="{2023D452-F7E0-4285-98F3-59F0D5DEDEF7}" type="presParOf" srcId="{7495EFE8-9CFB-4E0F-89F6-EFC94A6B65D5}" destId="{050D7492-688A-4F60-BEDC-D6848EC4466B}" srcOrd="1" destOrd="0" presId="urn:microsoft.com/office/officeart/2005/8/layout/vList2"/>
    <dgm:cxn modelId="{88936ECD-D4D3-4E0E-9B3D-BD87EFCE92DD}" type="presParOf" srcId="{7495EFE8-9CFB-4E0F-89F6-EFC94A6B65D5}" destId="{AC7B4212-FD7B-468D-B5E8-72BA1584DA74}" srcOrd="2" destOrd="0" presId="urn:microsoft.com/office/officeart/2005/8/layout/vList2"/>
    <dgm:cxn modelId="{2D0EC39C-F8FA-4BA3-965B-3A5B02517AEF}" type="presParOf" srcId="{7495EFE8-9CFB-4E0F-89F6-EFC94A6B65D5}" destId="{32C57CEA-BA6D-430E-8328-478A390CDB75}" srcOrd="3" destOrd="0" presId="urn:microsoft.com/office/officeart/2005/8/layout/vList2"/>
    <dgm:cxn modelId="{F7A46227-2D0B-4583-87A3-7154F913AD18}" type="presParOf" srcId="{7495EFE8-9CFB-4E0F-89F6-EFC94A6B65D5}" destId="{81846FFF-80D0-4F6E-8F3E-AA07B5191332}" srcOrd="4" destOrd="0" presId="urn:microsoft.com/office/officeart/2005/8/layout/vList2"/>
    <dgm:cxn modelId="{6117E89F-D62D-458A-940D-161EB205C4CD}" type="presParOf" srcId="{7495EFE8-9CFB-4E0F-89F6-EFC94A6B65D5}" destId="{D37C74B3-8D29-42CE-9119-97B9ADCB10EB}" srcOrd="5" destOrd="0" presId="urn:microsoft.com/office/officeart/2005/8/layout/vList2"/>
    <dgm:cxn modelId="{D5AC943F-D1D3-4850-961D-46FE12757B56}" type="presParOf" srcId="{7495EFE8-9CFB-4E0F-89F6-EFC94A6B65D5}" destId="{D3D4939A-9E36-4B67-9673-6A5C4F65D71A}" srcOrd="6" destOrd="0" presId="urn:microsoft.com/office/officeart/2005/8/layout/vList2"/>
    <dgm:cxn modelId="{EEA3B390-69B7-4686-98AA-1F21C95E0B97}" type="presParOf" srcId="{7495EFE8-9CFB-4E0F-89F6-EFC94A6B65D5}" destId="{A55330B7-66B1-45B3-A2F7-2A93D4B363E1}" srcOrd="7" destOrd="0" presId="urn:microsoft.com/office/officeart/2005/8/layout/vList2"/>
    <dgm:cxn modelId="{A3321980-CBDE-43C6-904A-A280783E5B48}" type="presParOf" srcId="{7495EFE8-9CFB-4E0F-89F6-EFC94A6B65D5}" destId="{3BA885FD-9FF9-47E4-A9E3-E8AACAC50B3F}" srcOrd="8" destOrd="0" presId="urn:microsoft.com/office/officeart/2005/8/layout/vList2"/>
    <dgm:cxn modelId="{CC247113-59D9-4FF0-B982-1957DDE84555}" type="presParOf" srcId="{7495EFE8-9CFB-4E0F-89F6-EFC94A6B65D5}" destId="{D974B83C-A4A3-4441-AFFE-833050C351E1}" srcOrd="9" destOrd="0" presId="urn:microsoft.com/office/officeart/2005/8/layout/vList2"/>
    <dgm:cxn modelId="{DFA81F1D-DCB0-44EA-9E4F-06F4D80E2AA4}" type="presParOf" srcId="{7495EFE8-9CFB-4E0F-89F6-EFC94A6B65D5}" destId="{0AD7FC90-2721-4A28-AFB6-033AEF85984B}" srcOrd="10" destOrd="0" presId="urn:microsoft.com/office/officeart/2005/8/layout/vList2"/>
    <dgm:cxn modelId="{9B6B3A07-0487-4387-AD9C-73E72B3A24E7}" type="presParOf" srcId="{7495EFE8-9CFB-4E0F-89F6-EFC94A6B65D5}" destId="{931F1C86-C35D-44C1-A3B3-99934A26C42B}" srcOrd="11" destOrd="0" presId="urn:microsoft.com/office/officeart/2005/8/layout/vList2"/>
    <dgm:cxn modelId="{332438E6-6B6B-4750-A503-AAC22E4C1694}" type="presParOf" srcId="{7495EFE8-9CFB-4E0F-89F6-EFC94A6B65D5}" destId="{6D54BE3C-BF1C-4363-ACCA-64D30A54DA6A}" srcOrd="12" destOrd="0" presId="urn:microsoft.com/office/officeart/2005/8/layout/vList2"/>
    <dgm:cxn modelId="{C36266CD-F4E5-4B2E-A73F-B111E8F6F305}" type="presParOf" srcId="{7495EFE8-9CFB-4E0F-89F6-EFC94A6B65D5}" destId="{3B8B2704-00B6-4F99-A2C0-A9C03A79801B}" srcOrd="13" destOrd="0" presId="urn:microsoft.com/office/officeart/2005/8/layout/vList2"/>
    <dgm:cxn modelId="{4179DA89-519C-4E32-B02D-ABEFB2941C69}" type="presParOf" srcId="{7495EFE8-9CFB-4E0F-89F6-EFC94A6B65D5}" destId="{6D10EDBC-4C10-48EC-A2F7-5AC4B3A6149E}" srcOrd="1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3739D7-D641-446F-84A0-3AAA06B57A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FE0F28-3881-498D-86EC-2BDD9101A6F4}">
      <dgm:prSet/>
      <dgm:spPr/>
      <dgm:t>
        <a:bodyPr/>
        <a:lstStyle/>
        <a:p>
          <a:pPr rtl="0"/>
          <a:r>
            <a:rPr lang="mk-MK" dirty="0"/>
            <a:t>Во зависност од полот и возраста, децата се изложени на различни форми на трговија</a:t>
          </a:r>
          <a:endParaRPr lang="en-US" dirty="0"/>
        </a:p>
      </dgm:t>
    </dgm:pt>
    <dgm:pt modelId="{7062C36E-AFD2-46FD-B2E6-99C6AC1666D5}" type="parTrans" cxnId="{263F9F3A-7742-4E3C-ACDE-2A7172DAD365}">
      <dgm:prSet/>
      <dgm:spPr/>
      <dgm:t>
        <a:bodyPr/>
        <a:lstStyle/>
        <a:p>
          <a:endParaRPr lang="en-US"/>
        </a:p>
      </dgm:t>
    </dgm:pt>
    <dgm:pt modelId="{D5426323-1D6E-42F2-9750-E66D10A998D8}" type="sibTrans" cxnId="{263F9F3A-7742-4E3C-ACDE-2A7172DAD365}">
      <dgm:prSet/>
      <dgm:spPr/>
      <dgm:t>
        <a:bodyPr/>
        <a:lstStyle/>
        <a:p>
          <a:endParaRPr lang="en-US"/>
        </a:p>
      </dgm:t>
    </dgm:pt>
    <dgm:pt modelId="{234B9AC5-F840-45EA-B351-96950DC56CB9}">
      <dgm:prSet custT="1"/>
      <dgm:spPr/>
      <dgm:t>
        <a:bodyPr/>
        <a:lstStyle/>
        <a:p>
          <a:pPr rtl="0"/>
          <a:r>
            <a:rPr lang="mk-MK" sz="2000" dirty="0"/>
            <a:t>Девојчињата најчесто се користат за проституција, порнографија и други сексуални активности</a:t>
          </a:r>
          <a:endParaRPr lang="en-US" sz="2000" dirty="0"/>
        </a:p>
      </dgm:t>
    </dgm:pt>
    <dgm:pt modelId="{B94EA0A8-241E-4FAD-A9D5-AE754B7B77D7}" type="parTrans" cxnId="{64C19203-CF2C-4697-8F3D-DF9B1F527986}">
      <dgm:prSet/>
      <dgm:spPr/>
      <dgm:t>
        <a:bodyPr/>
        <a:lstStyle/>
        <a:p>
          <a:endParaRPr lang="en-US"/>
        </a:p>
      </dgm:t>
    </dgm:pt>
    <dgm:pt modelId="{0808F1F9-DD95-4D8B-9FF5-A9E288FA529C}" type="sibTrans" cxnId="{64C19203-CF2C-4697-8F3D-DF9B1F527986}">
      <dgm:prSet/>
      <dgm:spPr/>
      <dgm:t>
        <a:bodyPr/>
        <a:lstStyle/>
        <a:p>
          <a:endParaRPr lang="en-US"/>
        </a:p>
      </dgm:t>
    </dgm:pt>
    <dgm:pt modelId="{1B3F9BD8-6006-416F-9287-BDEC61B4E5ED}">
      <dgm:prSet custT="1"/>
      <dgm:spPr/>
      <dgm:t>
        <a:bodyPr/>
        <a:lstStyle/>
        <a:p>
          <a:pPr rtl="0"/>
          <a:r>
            <a:rPr lang="mk-MK" sz="2000" dirty="0"/>
            <a:t>Момчињата за работа во услужните, занаетчиските и слични дејности</a:t>
          </a:r>
          <a:endParaRPr lang="en-US" sz="2000" dirty="0"/>
        </a:p>
      </dgm:t>
    </dgm:pt>
    <dgm:pt modelId="{4398F544-77EB-4002-9FE7-C25337F026CB}" type="parTrans" cxnId="{2010454F-525D-4FCC-B344-C4C2E711C1CF}">
      <dgm:prSet/>
      <dgm:spPr/>
      <dgm:t>
        <a:bodyPr/>
        <a:lstStyle/>
        <a:p>
          <a:endParaRPr lang="en-US"/>
        </a:p>
      </dgm:t>
    </dgm:pt>
    <dgm:pt modelId="{D46842F8-AAE2-4732-85FB-C10A17F824E6}" type="sibTrans" cxnId="{2010454F-525D-4FCC-B344-C4C2E711C1CF}">
      <dgm:prSet/>
      <dgm:spPr/>
      <dgm:t>
        <a:bodyPr/>
        <a:lstStyle/>
        <a:p>
          <a:endParaRPr lang="en-US"/>
        </a:p>
      </dgm:t>
    </dgm:pt>
    <dgm:pt modelId="{F3530DB0-5204-41CF-BA3D-214C5A4DFC5B}">
      <dgm:prSet custT="1"/>
      <dgm:spPr/>
      <dgm:t>
        <a:bodyPr/>
        <a:lstStyle/>
        <a:p>
          <a:pPr rtl="0"/>
          <a:r>
            <a:rPr lang="mk-MK" sz="2000" dirty="0"/>
            <a:t>Адолесцентите за вршење криминални активности</a:t>
          </a:r>
          <a:endParaRPr lang="en-US" sz="2000" dirty="0"/>
        </a:p>
      </dgm:t>
    </dgm:pt>
    <dgm:pt modelId="{28693B08-CD27-477A-8528-773296851D28}" type="parTrans" cxnId="{BA015F51-0F8D-471B-B186-02A8D320AC6D}">
      <dgm:prSet/>
      <dgm:spPr/>
      <dgm:t>
        <a:bodyPr/>
        <a:lstStyle/>
        <a:p>
          <a:endParaRPr lang="en-US"/>
        </a:p>
      </dgm:t>
    </dgm:pt>
    <dgm:pt modelId="{DB270925-E8E0-4C4F-9C8E-6F92E81EA3AC}" type="sibTrans" cxnId="{BA015F51-0F8D-471B-B186-02A8D320AC6D}">
      <dgm:prSet/>
      <dgm:spPr/>
      <dgm:t>
        <a:bodyPr/>
        <a:lstStyle/>
        <a:p>
          <a:endParaRPr lang="en-US"/>
        </a:p>
      </dgm:t>
    </dgm:pt>
    <dgm:pt modelId="{79AEA809-4CC5-48E2-B033-A2493C2EFE72}">
      <dgm:prSet custT="1"/>
      <dgm:spPr/>
      <dgm:t>
        <a:bodyPr/>
        <a:lstStyle/>
        <a:p>
          <a:pPr rtl="0"/>
          <a:r>
            <a:rPr lang="mk-MK" sz="2000" dirty="0"/>
            <a:t>Помалите деца се користат за работа во домаќинство, питачење и обавување на криминални активности</a:t>
          </a:r>
          <a:endParaRPr lang="en-US" sz="2000" dirty="0"/>
        </a:p>
      </dgm:t>
    </dgm:pt>
    <dgm:pt modelId="{56C14D95-A9F6-4F86-9115-E4BFA69419B9}" type="parTrans" cxnId="{622B7168-B97C-4EED-9A4F-F9AEECCABB33}">
      <dgm:prSet/>
      <dgm:spPr/>
      <dgm:t>
        <a:bodyPr/>
        <a:lstStyle/>
        <a:p>
          <a:endParaRPr lang="en-US"/>
        </a:p>
      </dgm:t>
    </dgm:pt>
    <dgm:pt modelId="{C05C73D5-EF90-458A-BF31-E02A6FC47BB8}" type="sibTrans" cxnId="{622B7168-B97C-4EED-9A4F-F9AEECCABB33}">
      <dgm:prSet/>
      <dgm:spPr/>
      <dgm:t>
        <a:bodyPr/>
        <a:lstStyle/>
        <a:p>
          <a:endParaRPr lang="en-US"/>
        </a:p>
      </dgm:t>
    </dgm:pt>
    <dgm:pt modelId="{F365C9BE-08D1-4852-8CBD-B4D400B95238}">
      <dgm:prSet custT="1"/>
      <dgm:spPr/>
      <dgm:t>
        <a:bodyPr/>
        <a:lstStyle/>
        <a:p>
          <a:pPr rtl="0"/>
          <a:r>
            <a:rPr lang="mk-MK" sz="2000" dirty="0"/>
            <a:t>Бебињата и сосема малите деца, независно од полот, погодни се за трговија заради посвојување</a:t>
          </a:r>
          <a:endParaRPr lang="en-US" sz="2000" dirty="0"/>
        </a:p>
      </dgm:t>
    </dgm:pt>
    <dgm:pt modelId="{CB727804-160E-4578-8DF0-B9C1418FD2FD}" type="parTrans" cxnId="{DC2590E4-65DC-4562-BD10-C70094907CF1}">
      <dgm:prSet/>
      <dgm:spPr/>
      <dgm:t>
        <a:bodyPr/>
        <a:lstStyle/>
        <a:p>
          <a:endParaRPr lang="en-US"/>
        </a:p>
      </dgm:t>
    </dgm:pt>
    <dgm:pt modelId="{FB3A7842-97DC-471D-9C36-25BF6A80A9E4}" type="sibTrans" cxnId="{DC2590E4-65DC-4562-BD10-C70094907CF1}">
      <dgm:prSet/>
      <dgm:spPr/>
      <dgm:t>
        <a:bodyPr/>
        <a:lstStyle/>
        <a:p>
          <a:endParaRPr lang="en-US"/>
        </a:p>
      </dgm:t>
    </dgm:pt>
    <dgm:pt modelId="{38763D62-B78E-482F-8740-8057B3DC38F4}">
      <dgm:prSet custT="1"/>
      <dgm:spPr/>
      <dgm:t>
        <a:bodyPr/>
        <a:lstStyle/>
        <a:p>
          <a:pPr rtl="0"/>
          <a:r>
            <a:rPr lang="mk-MK" sz="2000" dirty="0"/>
            <a:t>Сите, без оглед на пол и возраст, за недозволено отстранување органи</a:t>
          </a:r>
          <a:endParaRPr lang="en-US" sz="2000" dirty="0"/>
        </a:p>
      </dgm:t>
    </dgm:pt>
    <dgm:pt modelId="{F8FB5A79-626E-421D-AF76-1D566080D80F}" type="parTrans" cxnId="{A13BC5E1-8BBB-430F-9954-053E216331CA}">
      <dgm:prSet/>
      <dgm:spPr/>
      <dgm:t>
        <a:bodyPr/>
        <a:lstStyle/>
        <a:p>
          <a:endParaRPr lang="en-US"/>
        </a:p>
      </dgm:t>
    </dgm:pt>
    <dgm:pt modelId="{FD6BF0EC-6DDD-4838-A093-80AEE3B2788C}" type="sibTrans" cxnId="{A13BC5E1-8BBB-430F-9954-053E216331CA}">
      <dgm:prSet/>
      <dgm:spPr/>
      <dgm:t>
        <a:bodyPr/>
        <a:lstStyle/>
        <a:p>
          <a:endParaRPr lang="en-US"/>
        </a:p>
      </dgm:t>
    </dgm:pt>
    <dgm:pt modelId="{542CAFAE-87FF-417F-A220-7199BDED5511}" type="pres">
      <dgm:prSet presAssocID="{6E3739D7-D641-446F-84A0-3AAA06B57A94}" presName="linear" presStyleCnt="0">
        <dgm:presLayoutVars>
          <dgm:animLvl val="lvl"/>
          <dgm:resizeHandles val="exact"/>
        </dgm:presLayoutVars>
      </dgm:prSet>
      <dgm:spPr/>
      <dgm:t>
        <a:bodyPr/>
        <a:lstStyle/>
        <a:p>
          <a:endParaRPr lang="en-US"/>
        </a:p>
      </dgm:t>
    </dgm:pt>
    <dgm:pt modelId="{857EBFA0-7FAC-4865-B135-B7E111EAB695}" type="pres">
      <dgm:prSet presAssocID="{8DFE0F28-3881-498D-86EC-2BDD9101A6F4}" presName="parentText" presStyleLbl="node1" presStyleIdx="0" presStyleCnt="1">
        <dgm:presLayoutVars>
          <dgm:chMax val="0"/>
          <dgm:bulletEnabled val="1"/>
        </dgm:presLayoutVars>
      </dgm:prSet>
      <dgm:spPr/>
      <dgm:t>
        <a:bodyPr/>
        <a:lstStyle/>
        <a:p>
          <a:endParaRPr lang="en-US"/>
        </a:p>
      </dgm:t>
    </dgm:pt>
    <dgm:pt modelId="{65D9D1EC-D941-4E49-82BD-878A0D689F9B}" type="pres">
      <dgm:prSet presAssocID="{8DFE0F28-3881-498D-86EC-2BDD9101A6F4}" presName="childText" presStyleLbl="revTx" presStyleIdx="0" presStyleCnt="1">
        <dgm:presLayoutVars>
          <dgm:bulletEnabled val="1"/>
        </dgm:presLayoutVars>
      </dgm:prSet>
      <dgm:spPr/>
      <dgm:t>
        <a:bodyPr/>
        <a:lstStyle/>
        <a:p>
          <a:endParaRPr lang="en-US"/>
        </a:p>
      </dgm:t>
    </dgm:pt>
  </dgm:ptLst>
  <dgm:cxnLst>
    <dgm:cxn modelId="{64C19203-CF2C-4697-8F3D-DF9B1F527986}" srcId="{8DFE0F28-3881-498D-86EC-2BDD9101A6F4}" destId="{234B9AC5-F840-45EA-B351-96950DC56CB9}" srcOrd="0" destOrd="0" parTransId="{B94EA0A8-241E-4FAD-A9D5-AE754B7B77D7}" sibTransId="{0808F1F9-DD95-4D8B-9FF5-A9E288FA529C}"/>
    <dgm:cxn modelId="{271CCE95-16F5-457C-968F-CA7C1B873B59}" type="presOf" srcId="{6E3739D7-D641-446F-84A0-3AAA06B57A94}" destId="{542CAFAE-87FF-417F-A220-7199BDED5511}" srcOrd="0" destOrd="0" presId="urn:microsoft.com/office/officeart/2005/8/layout/vList2"/>
    <dgm:cxn modelId="{622B7168-B97C-4EED-9A4F-F9AEECCABB33}" srcId="{8DFE0F28-3881-498D-86EC-2BDD9101A6F4}" destId="{79AEA809-4CC5-48E2-B033-A2493C2EFE72}" srcOrd="3" destOrd="0" parTransId="{56C14D95-A9F6-4F86-9115-E4BFA69419B9}" sibTransId="{C05C73D5-EF90-458A-BF31-E02A6FC47BB8}"/>
    <dgm:cxn modelId="{2010454F-525D-4FCC-B344-C4C2E711C1CF}" srcId="{8DFE0F28-3881-498D-86EC-2BDD9101A6F4}" destId="{1B3F9BD8-6006-416F-9287-BDEC61B4E5ED}" srcOrd="1" destOrd="0" parTransId="{4398F544-77EB-4002-9FE7-C25337F026CB}" sibTransId="{D46842F8-AAE2-4732-85FB-C10A17F824E6}"/>
    <dgm:cxn modelId="{F2118437-79B9-4F98-9A0B-0A4DBDBFA983}" type="presOf" srcId="{1B3F9BD8-6006-416F-9287-BDEC61B4E5ED}" destId="{65D9D1EC-D941-4E49-82BD-878A0D689F9B}" srcOrd="0" destOrd="1" presId="urn:microsoft.com/office/officeart/2005/8/layout/vList2"/>
    <dgm:cxn modelId="{DC2590E4-65DC-4562-BD10-C70094907CF1}" srcId="{8DFE0F28-3881-498D-86EC-2BDD9101A6F4}" destId="{F365C9BE-08D1-4852-8CBD-B4D400B95238}" srcOrd="4" destOrd="0" parTransId="{CB727804-160E-4578-8DF0-B9C1418FD2FD}" sibTransId="{FB3A7842-97DC-471D-9C36-25BF6A80A9E4}"/>
    <dgm:cxn modelId="{263F9F3A-7742-4E3C-ACDE-2A7172DAD365}" srcId="{6E3739D7-D641-446F-84A0-3AAA06B57A94}" destId="{8DFE0F28-3881-498D-86EC-2BDD9101A6F4}" srcOrd="0" destOrd="0" parTransId="{7062C36E-AFD2-46FD-B2E6-99C6AC1666D5}" sibTransId="{D5426323-1D6E-42F2-9750-E66D10A998D8}"/>
    <dgm:cxn modelId="{A13BC5E1-8BBB-430F-9954-053E216331CA}" srcId="{8DFE0F28-3881-498D-86EC-2BDD9101A6F4}" destId="{38763D62-B78E-482F-8740-8057B3DC38F4}" srcOrd="5" destOrd="0" parTransId="{F8FB5A79-626E-421D-AF76-1D566080D80F}" sibTransId="{FD6BF0EC-6DDD-4838-A093-80AEE3B2788C}"/>
    <dgm:cxn modelId="{0EC0E23C-F654-4B92-91F9-ADC23F228E58}" type="presOf" srcId="{F365C9BE-08D1-4852-8CBD-B4D400B95238}" destId="{65D9D1EC-D941-4E49-82BD-878A0D689F9B}" srcOrd="0" destOrd="4" presId="urn:microsoft.com/office/officeart/2005/8/layout/vList2"/>
    <dgm:cxn modelId="{BA015F51-0F8D-471B-B186-02A8D320AC6D}" srcId="{8DFE0F28-3881-498D-86EC-2BDD9101A6F4}" destId="{F3530DB0-5204-41CF-BA3D-214C5A4DFC5B}" srcOrd="2" destOrd="0" parTransId="{28693B08-CD27-477A-8528-773296851D28}" sibTransId="{DB270925-E8E0-4C4F-9C8E-6F92E81EA3AC}"/>
    <dgm:cxn modelId="{A71E7B6F-6F71-43E9-914F-4FE788353EFD}" type="presOf" srcId="{F3530DB0-5204-41CF-BA3D-214C5A4DFC5B}" destId="{65D9D1EC-D941-4E49-82BD-878A0D689F9B}" srcOrd="0" destOrd="2" presId="urn:microsoft.com/office/officeart/2005/8/layout/vList2"/>
    <dgm:cxn modelId="{4D597DD3-0101-4BAF-89F8-644FD5E1A808}" type="presOf" srcId="{8DFE0F28-3881-498D-86EC-2BDD9101A6F4}" destId="{857EBFA0-7FAC-4865-B135-B7E111EAB695}" srcOrd="0" destOrd="0" presId="urn:microsoft.com/office/officeart/2005/8/layout/vList2"/>
    <dgm:cxn modelId="{A58A1CAA-718A-48F4-AFA0-B918C51BE477}" type="presOf" srcId="{234B9AC5-F840-45EA-B351-96950DC56CB9}" destId="{65D9D1EC-D941-4E49-82BD-878A0D689F9B}" srcOrd="0" destOrd="0" presId="urn:microsoft.com/office/officeart/2005/8/layout/vList2"/>
    <dgm:cxn modelId="{C89AFB01-89BB-4854-BE2D-F98DE9BBE13F}" type="presOf" srcId="{79AEA809-4CC5-48E2-B033-A2493C2EFE72}" destId="{65D9D1EC-D941-4E49-82BD-878A0D689F9B}" srcOrd="0" destOrd="3" presId="urn:microsoft.com/office/officeart/2005/8/layout/vList2"/>
    <dgm:cxn modelId="{7FB39F46-486A-4BDB-8202-3AB9FD7411E7}" type="presOf" srcId="{38763D62-B78E-482F-8740-8057B3DC38F4}" destId="{65D9D1EC-D941-4E49-82BD-878A0D689F9B}" srcOrd="0" destOrd="5" presId="urn:microsoft.com/office/officeart/2005/8/layout/vList2"/>
    <dgm:cxn modelId="{C147BD7F-4BBA-41FA-929A-EABCB0D80FE7}" type="presParOf" srcId="{542CAFAE-87FF-417F-A220-7199BDED5511}" destId="{857EBFA0-7FAC-4865-B135-B7E111EAB695}" srcOrd="0" destOrd="0" presId="urn:microsoft.com/office/officeart/2005/8/layout/vList2"/>
    <dgm:cxn modelId="{3D0B5158-479C-4191-BFA3-0398C1588899}" type="presParOf" srcId="{542CAFAE-87FF-417F-A220-7199BDED5511}" destId="{65D9D1EC-D941-4E49-82BD-878A0D689F9B}"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05ECF9-6D56-400B-AB35-98DB8C6A42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77E40B-8213-42DF-9139-14490DC5D7E5}">
      <dgm:prSet/>
      <dgm:spPr/>
      <dgm:t>
        <a:bodyPr/>
        <a:lstStyle/>
        <a:p>
          <a:pPr rtl="0"/>
          <a:r>
            <a:rPr lang="mk-MK" b="1"/>
            <a:t>Сексуалната злоупотреба </a:t>
          </a:r>
          <a:r>
            <a:rPr lang="mk-MK"/>
            <a:t>на детето е широк поим  кој во себе содржи различни </a:t>
          </a:r>
          <a:r>
            <a:rPr lang="mk-MK" b="1"/>
            <a:t>неконтактни </a:t>
          </a:r>
          <a:r>
            <a:rPr lang="mk-MK"/>
            <a:t>и </a:t>
          </a:r>
          <a:r>
            <a:rPr lang="mk-MK" b="1"/>
            <a:t>контактни сексуални активности</a:t>
          </a:r>
          <a:endParaRPr lang="en-US"/>
        </a:p>
      </dgm:t>
    </dgm:pt>
    <dgm:pt modelId="{9C64FB6E-6449-4854-868E-52099CF7CCBA}" type="parTrans" cxnId="{83CC5578-31C6-4C32-B627-17B4BAA8172C}">
      <dgm:prSet/>
      <dgm:spPr/>
      <dgm:t>
        <a:bodyPr/>
        <a:lstStyle/>
        <a:p>
          <a:endParaRPr lang="en-US"/>
        </a:p>
      </dgm:t>
    </dgm:pt>
    <dgm:pt modelId="{A0155F9F-DFEE-43A0-B5D6-78BE07A7CE22}" type="sibTrans" cxnId="{83CC5578-31C6-4C32-B627-17B4BAA8172C}">
      <dgm:prSet/>
      <dgm:spPr/>
      <dgm:t>
        <a:bodyPr/>
        <a:lstStyle/>
        <a:p>
          <a:endParaRPr lang="en-US"/>
        </a:p>
      </dgm:t>
    </dgm:pt>
    <dgm:pt modelId="{02824524-E262-4AC4-9541-30E10F7F9ADA}">
      <dgm:prSet/>
      <dgm:spPr/>
      <dgm:t>
        <a:bodyPr/>
        <a:lstStyle/>
        <a:p>
          <a:pPr rtl="0"/>
          <a:r>
            <a:rPr lang="mk-MK" b="1" dirty="0"/>
            <a:t>сексуално вознемирување </a:t>
          </a:r>
          <a:r>
            <a:rPr lang="mk-MK" dirty="0"/>
            <a:t>на деца со цел за сексуална експлоатација</a:t>
          </a:r>
          <a:endParaRPr lang="en-US" dirty="0"/>
        </a:p>
      </dgm:t>
    </dgm:pt>
    <dgm:pt modelId="{9F2B1525-BE23-482F-9D37-37BB38479403}" type="parTrans" cxnId="{76557858-0994-466C-A202-580E254596C7}">
      <dgm:prSet/>
      <dgm:spPr/>
      <dgm:t>
        <a:bodyPr/>
        <a:lstStyle/>
        <a:p>
          <a:endParaRPr lang="en-US"/>
        </a:p>
      </dgm:t>
    </dgm:pt>
    <dgm:pt modelId="{0AA65BD3-0594-4589-BF8E-F6834601E1DA}" type="sibTrans" cxnId="{76557858-0994-466C-A202-580E254596C7}">
      <dgm:prSet/>
      <dgm:spPr/>
      <dgm:t>
        <a:bodyPr/>
        <a:lstStyle/>
        <a:p>
          <a:endParaRPr lang="en-US"/>
        </a:p>
      </dgm:t>
    </dgm:pt>
    <dgm:pt modelId="{9236E17C-1D29-4628-BC2B-13771A47E09E}">
      <dgm:prSet/>
      <dgm:spPr/>
      <dgm:t>
        <a:bodyPr/>
        <a:lstStyle/>
        <a:p>
          <a:pPr rtl="0"/>
          <a:r>
            <a:rPr lang="mk-MK" b="1" dirty="0"/>
            <a:t>проституција</a:t>
          </a:r>
          <a:endParaRPr lang="en-US" dirty="0"/>
        </a:p>
      </dgm:t>
    </dgm:pt>
    <dgm:pt modelId="{DD2949C2-20E7-483B-94F0-F28151CEC4A7}" type="parTrans" cxnId="{6B42F1A4-1376-4E6B-8F14-E82B5BED0641}">
      <dgm:prSet/>
      <dgm:spPr/>
      <dgm:t>
        <a:bodyPr/>
        <a:lstStyle/>
        <a:p>
          <a:endParaRPr lang="en-US"/>
        </a:p>
      </dgm:t>
    </dgm:pt>
    <dgm:pt modelId="{30F32D0D-F7AD-4F43-817D-B042EED1D1EB}" type="sibTrans" cxnId="{6B42F1A4-1376-4E6B-8F14-E82B5BED0641}">
      <dgm:prSet/>
      <dgm:spPr/>
      <dgm:t>
        <a:bodyPr/>
        <a:lstStyle/>
        <a:p>
          <a:endParaRPr lang="en-US"/>
        </a:p>
      </dgm:t>
    </dgm:pt>
    <dgm:pt modelId="{AE6E313F-A67F-422C-99B6-E75F80D5ACE3}">
      <dgm:prSet/>
      <dgm:spPr/>
      <dgm:t>
        <a:bodyPr/>
        <a:lstStyle/>
        <a:p>
          <a:pPr rtl="0"/>
          <a:r>
            <a:rPr lang="mk-MK" b="1" dirty="0"/>
            <a:t>детска порнографија</a:t>
          </a:r>
          <a:r>
            <a:rPr lang="ru-RU" b="1" dirty="0"/>
            <a:t> </a:t>
          </a:r>
          <a:r>
            <a:rPr lang="ru-RU" dirty="0"/>
            <a:t>подразбира презентирање на деца вклучени во реални или симулирани експлицитни сексуални активности, или презентирање на сексуални делови на децата</a:t>
          </a:r>
          <a:endParaRPr lang="en-US" dirty="0"/>
        </a:p>
      </dgm:t>
    </dgm:pt>
    <dgm:pt modelId="{9377DFFA-7A39-4AEA-B9B0-E1740FEC4B23}" type="parTrans" cxnId="{5C9B61C8-DA1A-4931-B0D2-C79956E88756}">
      <dgm:prSet/>
      <dgm:spPr/>
      <dgm:t>
        <a:bodyPr/>
        <a:lstStyle/>
        <a:p>
          <a:endParaRPr lang="en-US"/>
        </a:p>
      </dgm:t>
    </dgm:pt>
    <dgm:pt modelId="{7E712E0F-9937-4A99-98B4-D670DDF92260}" type="sibTrans" cxnId="{5C9B61C8-DA1A-4931-B0D2-C79956E88756}">
      <dgm:prSet/>
      <dgm:spPr/>
      <dgm:t>
        <a:bodyPr/>
        <a:lstStyle/>
        <a:p>
          <a:endParaRPr lang="en-US"/>
        </a:p>
      </dgm:t>
    </dgm:pt>
    <dgm:pt modelId="{AE0B0D8C-D3AA-46A0-8F8E-5DD292E7E0D6}">
      <dgm:prSet/>
      <dgm:spPr/>
      <dgm:t>
        <a:bodyPr/>
        <a:lstStyle/>
        <a:p>
          <a:pPr rtl="0"/>
          <a:r>
            <a:rPr lang="mk-MK" b="1"/>
            <a:t>инцест, силување</a:t>
          </a:r>
          <a:endParaRPr lang="en-US"/>
        </a:p>
      </dgm:t>
    </dgm:pt>
    <dgm:pt modelId="{43C89FEB-FC9F-4C5C-8FAA-5169E4C24BE9}" type="sibTrans" cxnId="{660C2B59-38F6-4C8D-A93F-943D2F4847DA}">
      <dgm:prSet/>
      <dgm:spPr/>
      <dgm:t>
        <a:bodyPr/>
        <a:lstStyle/>
        <a:p>
          <a:endParaRPr lang="en-US"/>
        </a:p>
      </dgm:t>
    </dgm:pt>
    <dgm:pt modelId="{0780D3FE-6458-4087-8202-EC341B6BF6B0}" type="parTrans" cxnId="{660C2B59-38F6-4C8D-A93F-943D2F4847DA}">
      <dgm:prSet/>
      <dgm:spPr/>
      <dgm:t>
        <a:bodyPr/>
        <a:lstStyle/>
        <a:p>
          <a:endParaRPr lang="en-US"/>
        </a:p>
      </dgm:t>
    </dgm:pt>
    <dgm:pt modelId="{3EC84A23-68FF-4E1B-AB41-D1807131B114}" type="pres">
      <dgm:prSet presAssocID="{A705ECF9-6D56-400B-AB35-98DB8C6A4293}" presName="linear" presStyleCnt="0">
        <dgm:presLayoutVars>
          <dgm:animLvl val="lvl"/>
          <dgm:resizeHandles val="exact"/>
        </dgm:presLayoutVars>
      </dgm:prSet>
      <dgm:spPr/>
      <dgm:t>
        <a:bodyPr/>
        <a:lstStyle/>
        <a:p>
          <a:endParaRPr lang="en-US"/>
        </a:p>
      </dgm:t>
    </dgm:pt>
    <dgm:pt modelId="{786EF659-0C8E-41AD-BF79-91BC6897D138}" type="pres">
      <dgm:prSet presAssocID="{EC77E40B-8213-42DF-9139-14490DC5D7E5}" presName="parentText" presStyleLbl="node1" presStyleIdx="0" presStyleCnt="1">
        <dgm:presLayoutVars>
          <dgm:chMax val="0"/>
          <dgm:bulletEnabled val="1"/>
        </dgm:presLayoutVars>
      </dgm:prSet>
      <dgm:spPr/>
      <dgm:t>
        <a:bodyPr/>
        <a:lstStyle/>
        <a:p>
          <a:endParaRPr lang="en-US"/>
        </a:p>
      </dgm:t>
    </dgm:pt>
    <dgm:pt modelId="{2A0F0EF2-1C31-43BB-8C54-1639E083DF5C}" type="pres">
      <dgm:prSet presAssocID="{EC77E40B-8213-42DF-9139-14490DC5D7E5}" presName="childText" presStyleLbl="revTx" presStyleIdx="0" presStyleCnt="1">
        <dgm:presLayoutVars>
          <dgm:bulletEnabled val="1"/>
        </dgm:presLayoutVars>
      </dgm:prSet>
      <dgm:spPr/>
      <dgm:t>
        <a:bodyPr/>
        <a:lstStyle/>
        <a:p>
          <a:endParaRPr lang="en-US"/>
        </a:p>
      </dgm:t>
    </dgm:pt>
  </dgm:ptLst>
  <dgm:cxnLst>
    <dgm:cxn modelId="{6B42F1A4-1376-4E6B-8F14-E82B5BED0641}" srcId="{EC77E40B-8213-42DF-9139-14490DC5D7E5}" destId="{9236E17C-1D29-4628-BC2B-13771A47E09E}" srcOrd="1" destOrd="0" parTransId="{DD2949C2-20E7-483B-94F0-F28151CEC4A7}" sibTransId="{30F32D0D-F7AD-4F43-817D-B042EED1D1EB}"/>
    <dgm:cxn modelId="{5C9B61C8-DA1A-4931-B0D2-C79956E88756}" srcId="{EC77E40B-8213-42DF-9139-14490DC5D7E5}" destId="{AE6E313F-A67F-422C-99B6-E75F80D5ACE3}" srcOrd="3" destOrd="0" parTransId="{9377DFFA-7A39-4AEA-B9B0-E1740FEC4B23}" sibTransId="{7E712E0F-9937-4A99-98B4-D670DDF92260}"/>
    <dgm:cxn modelId="{A6B50EAC-E584-467A-BD37-3DA3C519DD87}" type="presOf" srcId="{02824524-E262-4AC4-9541-30E10F7F9ADA}" destId="{2A0F0EF2-1C31-43BB-8C54-1639E083DF5C}" srcOrd="0" destOrd="0" presId="urn:microsoft.com/office/officeart/2005/8/layout/vList2"/>
    <dgm:cxn modelId="{A461D9A8-4C29-4ADE-B5B2-79C54439AB9C}" type="presOf" srcId="{AE0B0D8C-D3AA-46A0-8F8E-5DD292E7E0D6}" destId="{2A0F0EF2-1C31-43BB-8C54-1639E083DF5C}" srcOrd="0" destOrd="2" presId="urn:microsoft.com/office/officeart/2005/8/layout/vList2"/>
    <dgm:cxn modelId="{EA6FD5BF-4DEF-4F73-95D2-9B38AFC03BAA}" type="presOf" srcId="{AE6E313F-A67F-422C-99B6-E75F80D5ACE3}" destId="{2A0F0EF2-1C31-43BB-8C54-1639E083DF5C}" srcOrd="0" destOrd="3" presId="urn:microsoft.com/office/officeart/2005/8/layout/vList2"/>
    <dgm:cxn modelId="{76557858-0994-466C-A202-580E254596C7}" srcId="{EC77E40B-8213-42DF-9139-14490DC5D7E5}" destId="{02824524-E262-4AC4-9541-30E10F7F9ADA}" srcOrd="0" destOrd="0" parTransId="{9F2B1525-BE23-482F-9D37-37BB38479403}" sibTransId="{0AA65BD3-0594-4589-BF8E-F6834601E1DA}"/>
    <dgm:cxn modelId="{87456471-5CE8-41C6-B450-DA3E03922365}" type="presOf" srcId="{A705ECF9-6D56-400B-AB35-98DB8C6A4293}" destId="{3EC84A23-68FF-4E1B-AB41-D1807131B114}" srcOrd="0" destOrd="0" presId="urn:microsoft.com/office/officeart/2005/8/layout/vList2"/>
    <dgm:cxn modelId="{DDA387DD-3A02-44C1-AF09-EFB13A675A3E}" type="presOf" srcId="{9236E17C-1D29-4628-BC2B-13771A47E09E}" destId="{2A0F0EF2-1C31-43BB-8C54-1639E083DF5C}" srcOrd="0" destOrd="1" presId="urn:microsoft.com/office/officeart/2005/8/layout/vList2"/>
    <dgm:cxn modelId="{C6B038EA-0F42-4A0B-AA8B-C9C4A82B4092}" type="presOf" srcId="{EC77E40B-8213-42DF-9139-14490DC5D7E5}" destId="{786EF659-0C8E-41AD-BF79-91BC6897D138}" srcOrd="0" destOrd="0" presId="urn:microsoft.com/office/officeart/2005/8/layout/vList2"/>
    <dgm:cxn modelId="{660C2B59-38F6-4C8D-A93F-943D2F4847DA}" srcId="{EC77E40B-8213-42DF-9139-14490DC5D7E5}" destId="{AE0B0D8C-D3AA-46A0-8F8E-5DD292E7E0D6}" srcOrd="2" destOrd="0" parTransId="{0780D3FE-6458-4087-8202-EC341B6BF6B0}" sibTransId="{43C89FEB-FC9F-4C5C-8FAA-5169E4C24BE9}"/>
    <dgm:cxn modelId="{83CC5578-31C6-4C32-B627-17B4BAA8172C}" srcId="{A705ECF9-6D56-400B-AB35-98DB8C6A4293}" destId="{EC77E40B-8213-42DF-9139-14490DC5D7E5}" srcOrd="0" destOrd="0" parTransId="{9C64FB6E-6449-4854-868E-52099CF7CCBA}" sibTransId="{A0155F9F-DFEE-43A0-B5D6-78BE07A7CE22}"/>
    <dgm:cxn modelId="{92D5E1CD-C368-4876-9FFE-8A915B071743}" type="presParOf" srcId="{3EC84A23-68FF-4E1B-AB41-D1807131B114}" destId="{786EF659-0C8E-41AD-BF79-91BC6897D138}" srcOrd="0" destOrd="0" presId="urn:microsoft.com/office/officeart/2005/8/layout/vList2"/>
    <dgm:cxn modelId="{EC154EB0-CDE8-49FE-B633-E61990DF9AC4}" type="presParOf" srcId="{3EC84A23-68FF-4E1B-AB41-D1807131B114}" destId="{2A0F0EF2-1C31-43BB-8C54-1639E083DF5C}"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CED43D-6FF7-4FED-AE7F-A9139F2790C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6740E11-9AED-4AE4-BECA-7CD1BEC68156}">
      <dgm:prSet/>
      <dgm:spPr/>
      <dgm:t>
        <a:bodyPr/>
        <a:lstStyle/>
        <a:p>
          <a:pPr rtl="0"/>
          <a:r>
            <a:rPr lang="ru-RU" b="1" i="1" dirty="0"/>
            <a:t>Трговијата со деца со цел трудова експлоатација </a:t>
          </a:r>
          <a:endParaRPr lang="en-US" dirty="0"/>
        </a:p>
      </dgm:t>
    </dgm:pt>
    <dgm:pt modelId="{5E8840C5-9A1F-4602-9B2B-BE70B250A321}" type="parTrans" cxnId="{3CABE753-E63E-408D-AB36-01E47AE2850A}">
      <dgm:prSet/>
      <dgm:spPr/>
      <dgm:t>
        <a:bodyPr/>
        <a:lstStyle/>
        <a:p>
          <a:endParaRPr lang="en-US"/>
        </a:p>
      </dgm:t>
    </dgm:pt>
    <dgm:pt modelId="{9EEAD095-2CC4-44D1-9417-83CFAF1176D8}" type="sibTrans" cxnId="{3CABE753-E63E-408D-AB36-01E47AE2850A}">
      <dgm:prSet/>
      <dgm:spPr/>
      <dgm:t>
        <a:bodyPr/>
        <a:lstStyle/>
        <a:p>
          <a:endParaRPr lang="en-US"/>
        </a:p>
      </dgm:t>
    </dgm:pt>
    <dgm:pt modelId="{28EB98FE-923D-4DF3-A366-CF616BA8D955}">
      <dgm:prSet custT="1"/>
      <dgm:spPr/>
      <dgm:t>
        <a:bodyPr/>
        <a:lstStyle/>
        <a:p>
          <a:pPr rtl="0"/>
          <a:r>
            <a:rPr lang="ru-RU" sz="2000" dirty="0">
              <a:solidFill>
                <a:schemeClr val="tx1"/>
              </a:solidFill>
            </a:rPr>
            <a:t>претставува злоупотреба на </a:t>
          </a:r>
          <a:r>
            <a:rPr lang="ru-RU" sz="2000" dirty="0"/>
            <a:t>детскиот труд, која се спроведува во форми, време и услови за работа несоодветни на возраста и интересите на децата</a:t>
          </a:r>
          <a:endParaRPr lang="en-US" sz="2000" dirty="0"/>
        </a:p>
      </dgm:t>
    </dgm:pt>
    <dgm:pt modelId="{147AF3D4-B656-4A15-8836-E91ABD881B5D}" type="parTrans" cxnId="{C0D14AA0-2BDC-409E-84BD-1CC0AD957CED}">
      <dgm:prSet/>
      <dgm:spPr/>
      <dgm:t>
        <a:bodyPr/>
        <a:lstStyle/>
        <a:p>
          <a:endParaRPr lang="en-US"/>
        </a:p>
      </dgm:t>
    </dgm:pt>
    <dgm:pt modelId="{AF8F239A-FE50-47C7-8B4C-407B88098811}" type="sibTrans" cxnId="{C0D14AA0-2BDC-409E-84BD-1CC0AD957CED}">
      <dgm:prSet/>
      <dgm:spPr/>
      <dgm:t>
        <a:bodyPr/>
        <a:lstStyle/>
        <a:p>
          <a:endParaRPr lang="en-US"/>
        </a:p>
      </dgm:t>
    </dgm:pt>
    <dgm:pt modelId="{7A00F0E6-C909-4E86-8F8F-C6299A0B2754}">
      <dgm:prSet custT="1"/>
      <dgm:spPr/>
      <dgm:t>
        <a:bodyPr/>
        <a:lstStyle/>
        <a:p>
          <a:pPr rtl="0"/>
          <a:r>
            <a:rPr lang="ru-RU" sz="2000" dirty="0"/>
            <a:t>го загрозува нивното здравје, психофизички и социјален развој и образование </a:t>
          </a:r>
          <a:r>
            <a:rPr lang="mk-MK" sz="2000" dirty="0"/>
            <a:t>и</a:t>
          </a:r>
          <a:endParaRPr lang="en-US" sz="2000" dirty="0"/>
        </a:p>
      </dgm:t>
    </dgm:pt>
    <dgm:pt modelId="{B7FB4B6E-8FD2-46A1-8681-D9B3834604C6}" type="parTrans" cxnId="{02DEF83C-445C-4B9B-91A3-628512598158}">
      <dgm:prSet/>
      <dgm:spPr/>
      <dgm:t>
        <a:bodyPr/>
        <a:lstStyle/>
        <a:p>
          <a:endParaRPr lang="en-US"/>
        </a:p>
      </dgm:t>
    </dgm:pt>
    <dgm:pt modelId="{E2CD3C85-62EF-4481-B240-F2A667BB54EB}" type="sibTrans" cxnId="{02DEF83C-445C-4B9B-91A3-628512598158}">
      <dgm:prSet/>
      <dgm:spPr/>
      <dgm:t>
        <a:bodyPr/>
        <a:lstStyle/>
        <a:p>
          <a:endParaRPr lang="en-US"/>
        </a:p>
      </dgm:t>
    </dgm:pt>
    <dgm:pt modelId="{B8B225EE-8B8D-454D-8DE6-441983A01CC2}">
      <dgm:prSet custT="1"/>
      <dgm:spPr/>
      <dgm:t>
        <a:bodyPr/>
        <a:lstStyle/>
        <a:p>
          <a:pPr rtl="0"/>
          <a:r>
            <a:rPr lang="mk-MK" sz="2000" dirty="0"/>
            <a:t>оневозможува детето да посетува училиште, го напушта училиштето или нередовно доаѓа во училиште.</a:t>
          </a:r>
          <a:endParaRPr lang="en-US" sz="2000" dirty="0"/>
        </a:p>
      </dgm:t>
    </dgm:pt>
    <dgm:pt modelId="{293BC8C5-5B09-4DBA-86E8-5C916650BC58}" type="parTrans" cxnId="{2D606882-4A1D-4F3C-B782-64F2367EEA8D}">
      <dgm:prSet/>
      <dgm:spPr/>
      <dgm:t>
        <a:bodyPr/>
        <a:lstStyle/>
        <a:p>
          <a:endParaRPr lang="en-US"/>
        </a:p>
      </dgm:t>
    </dgm:pt>
    <dgm:pt modelId="{20893A35-8B01-48A1-91F4-49CB3C1ADDF4}" type="sibTrans" cxnId="{2D606882-4A1D-4F3C-B782-64F2367EEA8D}">
      <dgm:prSet/>
      <dgm:spPr/>
      <dgm:t>
        <a:bodyPr/>
        <a:lstStyle/>
        <a:p>
          <a:endParaRPr lang="en-US"/>
        </a:p>
      </dgm:t>
    </dgm:pt>
    <dgm:pt modelId="{CBC8BAC2-DC3B-46EA-88D0-9B8671C89521}" type="pres">
      <dgm:prSet presAssocID="{39CED43D-6FF7-4FED-AE7F-A9139F2790C7}" presName="Name0" presStyleCnt="0">
        <dgm:presLayoutVars>
          <dgm:dir/>
          <dgm:animLvl val="lvl"/>
          <dgm:resizeHandles val="exact"/>
        </dgm:presLayoutVars>
      </dgm:prSet>
      <dgm:spPr/>
      <dgm:t>
        <a:bodyPr/>
        <a:lstStyle/>
        <a:p>
          <a:endParaRPr lang="en-US"/>
        </a:p>
      </dgm:t>
    </dgm:pt>
    <dgm:pt modelId="{66801F21-45D2-4693-B66E-C8C2A8BD4291}" type="pres">
      <dgm:prSet presAssocID="{A6740E11-9AED-4AE4-BECA-7CD1BEC68156}" presName="linNode" presStyleCnt="0"/>
      <dgm:spPr/>
    </dgm:pt>
    <dgm:pt modelId="{824C7372-8D8F-4923-B697-F309CB5001D6}" type="pres">
      <dgm:prSet presAssocID="{A6740E11-9AED-4AE4-BECA-7CD1BEC68156}" presName="parentText" presStyleLbl="node1" presStyleIdx="0" presStyleCnt="1">
        <dgm:presLayoutVars>
          <dgm:chMax val="1"/>
          <dgm:bulletEnabled val="1"/>
        </dgm:presLayoutVars>
      </dgm:prSet>
      <dgm:spPr/>
      <dgm:t>
        <a:bodyPr/>
        <a:lstStyle/>
        <a:p>
          <a:endParaRPr lang="en-US"/>
        </a:p>
      </dgm:t>
    </dgm:pt>
    <dgm:pt modelId="{B9C172ED-649A-4163-B933-707E5297D846}" type="pres">
      <dgm:prSet presAssocID="{A6740E11-9AED-4AE4-BECA-7CD1BEC68156}" presName="descendantText" presStyleLbl="alignAccFollowNode1" presStyleIdx="0" presStyleCnt="1" custScaleY="116958">
        <dgm:presLayoutVars>
          <dgm:bulletEnabled val="1"/>
        </dgm:presLayoutVars>
      </dgm:prSet>
      <dgm:spPr/>
      <dgm:t>
        <a:bodyPr/>
        <a:lstStyle/>
        <a:p>
          <a:endParaRPr lang="en-US"/>
        </a:p>
      </dgm:t>
    </dgm:pt>
  </dgm:ptLst>
  <dgm:cxnLst>
    <dgm:cxn modelId="{3CABE753-E63E-408D-AB36-01E47AE2850A}" srcId="{39CED43D-6FF7-4FED-AE7F-A9139F2790C7}" destId="{A6740E11-9AED-4AE4-BECA-7CD1BEC68156}" srcOrd="0" destOrd="0" parTransId="{5E8840C5-9A1F-4602-9B2B-BE70B250A321}" sibTransId="{9EEAD095-2CC4-44D1-9417-83CFAF1176D8}"/>
    <dgm:cxn modelId="{02DEF83C-445C-4B9B-91A3-628512598158}" srcId="{A6740E11-9AED-4AE4-BECA-7CD1BEC68156}" destId="{7A00F0E6-C909-4E86-8F8F-C6299A0B2754}" srcOrd="1" destOrd="0" parTransId="{B7FB4B6E-8FD2-46A1-8681-D9B3834604C6}" sibTransId="{E2CD3C85-62EF-4481-B240-F2A667BB54EB}"/>
    <dgm:cxn modelId="{2AC9D53A-963E-473B-B5A7-AA82D7939978}" type="presOf" srcId="{7A00F0E6-C909-4E86-8F8F-C6299A0B2754}" destId="{B9C172ED-649A-4163-B933-707E5297D846}" srcOrd="0" destOrd="1" presId="urn:microsoft.com/office/officeart/2005/8/layout/vList5"/>
    <dgm:cxn modelId="{2701D1CF-B4D2-4B1B-A006-A97E71875CDE}" type="presOf" srcId="{28EB98FE-923D-4DF3-A366-CF616BA8D955}" destId="{B9C172ED-649A-4163-B933-707E5297D846}" srcOrd="0" destOrd="0" presId="urn:microsoft.com/office/officeart/2005/8/layout/vList5"/>
    <dgm:cxn modelId="{CB8C23B5-E0F5-4950-8173-F257E4F655EF}" type="presOf" srcId="{B8B225EE-8B8D-454D-8DE6-441983A01CC2}" destId="{B9C172ED-649A-4163-B933-707E5297D846}" srcOrd="0" destOrd="2" presId="urn:microsoft.com/office/officeart/2005/8/layout/vList5"/>
    <dgm:cxn modelId="{DE7216C3-45E2-48FE-A37E-D78B068ED994}" type="presOf" srcId="{A6740E11-9AED-4AE4-BECA-7CD1BEC68156}" destId="{824C7372-8D8F-4923-B697-F309CB5001D6}" srcOrd="0" destOrd="0" presId="urn:microsoft.com/office/officeart/2005/8/layout/vList5"/>
    <dgm:cxn modelId="{1E6A3CFE-A628-4304-A0B1-ECB4B2E04C6E}" type="presOf" srcId="{39CED43D-6FF7-4FED-AE7F-A9139F2790C7}" destId="{CBC8BAC2-DC3B-46EA-88D0-9B8671C89521}" srcOrd="0" destOrd="0" presId="urn:microsoft.com/office/officeart/2005/8/layout/vList5"/>
    <dgm:cxn modelId="{2D606882-4A1D-4F3C-B782-64F2367EEA8D}" srcId="{A6740E11-9AED-4AE4-BECA-7CD1BEC68156}" destId="{B8B225EE-8B8D-454D-8DE6-441983A01CC2}" srcOrd="2" destOrd="0" parTransId="{293BC8C5-5B09-4DBA-86E8-5C916650BC58}" sibTransId="{20893A35-8B01-48A1-91F4-49CB3C1ADDF4}"/>
    <dgm:cxn modelId="{C0D14AA0-2BDC-409E-84BD-1CC0AD957CED}" srcId="{A6740E11-9AED-4AE4-BECA-7CD1BEC68156}" destId="{28EB98FE-923D-4DF3-A366-CF616BA8D955}" srcOrd="0" destOrd="0" parTransId="{147AF3D4-B656-4A15-8836-E91ABD881B5D}" sibTransId="{AF8F239A-FE50-47C7-8B4C-407B88098811}"/>
    <dgm:cxn modelId="{CD347A89-8D73-4142-851D-756843FB3B16}" type="presParOf" srcId="{CBC8BAC2-DC3B-46EA-88D0-9B8671C89521}" destId="{66801F21-45D2-4693-B66E-C8C2A8BD4291}" srcOrd="0" destOrd="0" presId="urn:microsoft.com/office/officeart/2005/8/layout/vList5"/>
    <dgm:cxn modelId="{D5934527-EB4A-40C1-9DE1-32D0C1C5AF1D}" type="presParOf" srcId="{66801F21-45D2-4693-B66E-C8C2A8BD4291}" destId="{824C7372-8D8F-4923-B697-F309CB5001D6}" srcOrd="0" destOrd="0" presId="urn:microsoft.com/office/officeart/2005/8/layout/vList5"/>
    <dgm:cxn modelId="{14F2E4F8-55D4-4158-B9D3-319ABFEEC85F}" type="presParOf" srcId="{66801F21-45D2-4693-B66E-C8C2A8BD4291}" destId="{B9C172ED-649A-4163-B933-707E5297D84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D18A92-A6FC-4504-9F74-CDED09BDC71E}">
      <dsp:nvSpPr>
        <dsp:cNvPr id="0" name=""/>
        <dsp:cNvSpPr/>
      </dsp:nvSpPr>
      <dsp:spPr>
        <a:xfrm>
          <a:off x="0" y="97443"/>
          <a:ext cx="9252520" cy="781852"/>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mk-MK" sz="2700" b="1" kern="1200" dirty="0"/>
            <a:t>Активности: </a:t>
          </a:r>
          <a:endParaRPr lang="en-US" sz="2700" kern="1200" dirty="0"/>
        </a:p>
      </dsp:txBody>
      <dsp:txXfrm>
        <a:off x="0" y="97443"/>
        <a:ext cx="9252520" cy="781852"/>
      </dsp:txXfrm>
    </dsp:sp>
    <dsp:sp modelId="{34A65E29-5DA6-45CD-9ECD-DCD7B2E0AE45}">
      <dsp:nvSpPr>
        <dsp:cNvPr id="0" name=""/>
        <dsp:cNvSpPr/>
      </dsp:nvSpPr>
      <dsp:spPr>
        <a:xfrm>
          <a:off x="0" y="879296"/>
          <a:ext cx="9252520" cy="810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768" tIns="34290" rIns="192024" bIns="34290" numCol="1" spcCol="1270" anchor="t" anchorCtr="0">
          <a:noAutofit/>
        </a:bodyPr>
        <a:lstStyle/>
        <a:p>
          <a:pPr marL="228600" lvl="1" indent="-228600" algn="ctr" defTabSz="933450" rtl="0">
            <a:lnSpc>
              <a:spcPct val="90000"/>
            </a:lnSpc>
            <a:spcBef>
              <a:spcPct val="0"/>
            </a:spcBef>
            <a:spcAft>
              <a:spcPct val="20000"/>
            </a:spcAft>
            <a:buChar char="••"/>
          </a:pPr>
          <a:r>
            <a:rPr lang="mk-MK" sz="2100" kern="1200" dirty="0"/>
            <a:t>р</a:t>
          </a:r>
          <a:r>
            <a:rPr lang="ru-RU" sz="2100" kern="1200" dirty="0"/>
            <a:t>егрутирање, врбување,</a:t>
          </a:r>
          <a:r>
            <a:rPr lang="en-US" sz="2100" kern="1200" dirty="0"/>
            <a:t> </a:t>
          </a:r>
          <a:r>
            <a:rPr lang="ru-RU" sz="2100" kern="1200" dirty="0"/>
            <a:t>превезување, прифаќање, засолнување, </a:t>
          </a:r>
          <a:r>
            <a:rPr lang="mk-MK" sz="2100" kern="1200" dirty="0"/>
            <a:t>купување/продавање</a:t>
          </a:r>
          <a:r>
            <a:rPr lang="ru-RU" sz="2100" kern="1200" dirty="0"/>
            <a:t> на жртвите на ТЛ</a:t>
          </a:r>
          <a:endParaRPr lang="en-US" sz="2100" kern="1200" dirty="0"/>
        </a:p>
      </dsp:txBody>
      <dsp:txXfrm>
        <a:off x="0" y="879296"/>
        <a:ext cx="9252520" cy="810404"/>
      </dsp:txXfrm>
    </dsp:sp>
    <dsp:sp modelId="{2B5BEBA6-2D90-4AEE-BD01-CACFE14279CB}">
      <dsp:nvSpPr>
        <dsp:cNvPr id="0" name=""/>
        <dsp:cNvSpPr/>
      </dsp:nvSpPr>
      <dsp:spPr>
        <a:xfrm>
          <a:off x="0" y="1689701"/>
          <a:ext cx="9252520" cy="781852"/>
        </a:xfrm>
        <a:prstGeom prst="roundRect">
          <a:avLst/>
        </a:prstGeom>
        <a:solidFill>
          <a:schemeClr val="accent2">
            <a:hueOff val="-10081594"/>
            <a:satOff val="4384"/>
            <a:lumOff val="1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mk-MK" sz="2700" b="1" kern="1200"/>
            <a:t>Средства: </a:t>
          </a:r>
          <a:endParaRPr lang="en-US" sz="2700" kern="1200"/>
        </a:p>
      </dsp:txBody>
      <dsp:txXfrm>
        <a:off x="0" y="1689701"/>
        <a:ext cx="9252520" cy="781852"/>
      </dsp:txXfrm>
    </dsp:sp>
    <dsp:sp modelId="{51103402-FD95-43CB-89FA-C1618ABCA990}">
      <dsp:nvSpPr>
        <dsp:cNvPr id="0" name=""/>
        <dsp:cNvSpPr/>
      </dsp:nvSpPr>
      <dsp:spPr>
        <a:xfrm>
          <a:off x="0" y="2471553"/>
          <a:ext cx="925252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768" tIns="34290" rIns="192024" bIns="34290" numCol="1" spcCol="1270" anchor="t" anchorCtr="0">
          <a:noAutofit/>
        </a:bodyPr>
        <a:lstStyle/>
        <a:p>
          <a:pPr marL="228600" lvl="1" indent="-228600" algn="ctr" defTabSz="933450" rtl="0">
            <a:lnSpc>
              <a:spcPct val="90000"/>
            </a:lnSpc>
            <a:spcBef>
              <a:spcPct val="0"/>
            </a:spcBef>
            <a:spcAft>
              <a:spcPct val="20000"/>
            </a:spcAft>
            <a:buChar char="••"/>
          </a:pPr>
          <a:r>
            <a:rPr lang="mk-MK" sz="2100" kern="1200" dirty="0"/>
            <a:t>закана,</a:t>
          </a:r>
          <a:r>
            <a:rPr lang="en-US" sz="2100" kern="1200" dirty="0"/>
            <a:t> </a:t>
          </a:r>
          <a:r>
            <a:rPr lang="mk-MK" sz="2100" kern="1200" dirty="0"/>
            <a:t>принуда, грабнување, лага, измама, залажување,  употреба на сила, злоупотреба на позиција</a:t>
          </a:r>
          <a:r>
            <a:rPr lang="en-US" sz="2100" kern="1200" dirty="0"/>
            <a:t>/</a:t>
          </a:r>
          <a:r>
            <a:rPr lang="mk-MK" sz="2100" kern="1200" dirty="0"/>
            <a:t>моќ, давање или примање на пари, состојба</a:t>
          </a:r>
          <a:r>
            <a:rPr lang="en-US" sz="2100" kern="1200" dirty="0"/>
            <a:t> </a:t>
          </a:r>
          <a:r>
            <a:rPr lang="mk-MK" sz="2100" kern="1200" dirty="0"/>
            <a:t>на немоќ/ранливост и физичка или ментална неспособност </a:t>
          </a:r>
          <a:endParaRPr lang="en-US" sz="2100" kern="1200" dirty="0"/>
        </a:p>
      </dsp:txBody>
      <dsp:txXfrm>
        <a:off x="0" y="2471553"/>
        <a:ext cx="9252520" cy="1564920"/>
      </dsp:txXfrm>
    </dsp:sp>
    <dsp:sp modelId="{A1D90291-7065-4D38-9D39-465C482B7AA6}">
      <dsp:nvSpPr>
        <dsp:cNvPr id="0" name=""/>
        <dsp:cNvSpPr/>
      </dsp:nvSpPr>
      <dsp:spPr>
        <a:xfrm>
          <a:off x="0" y="4036473"/>
          <a:ext cx="9252520" cy="781852"/>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mk-MK" sz="2700" b="1" kern="1200" dirty="0"/>
            <a:t>Цел (на сите видови трговија со луѓе)</a:t>
          </a:r>
          <a:endParaRPr lang="en-US" sz="2700" kern="1200" dirty="0"/>
        </a:p>
      </dsp:txBody>
      <dsp:txXfrm>
        <a:off x="0" y="4036473"/>
        <a:ext cx="9252520" cy="781852"/>
      </dsp:txXfrm>
    </dsp:sp>
    <dsp:sp modelId="{125E7461-111D-4CD7-88E1-753A20D43E26}">
      <dsp:nvSpPr>
        <dsp:cNvPr id="0" name=""/>
        <dsp:cNvSpPr/>
      </dsp:nvSpPr>
      <dsp:spPr>
        <a:xfrm>
          <a:off x="0" y="4818325"/>
          <a:ext cx="9252520" cy="46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768" tIns="34290" rIns="192024" bIns="34290" numCol="1" spcCol="1270" anchor="t" anchorCtr="0">
          <a:noAutofit/>
        </a:bodyPr>
        <a:lstStyle/>
        <a:p>
          <a:pPr marL="228600" lvl="1" indent="-228600" algn="ctr" defTabSz="933450" rtl="0">
            <a:lnSpc>
              <a:spcPct val="90000"/>
            </a:lnSpc>
            <a:spcBef>
              <a:spcPct val="0"/>
            </a:spcBef>
            <a:spcAft>
              <a:spcPct val="20000"/>
            </a:spcAft>
            <a:buChar char="••"/>
          </a:pPr>
          <a:r>
            <a:rPr lang="mk-MK" sz="2100" kern="1200" dirty="0"/>
            <a:t>Експлоатација</a:t>
          </a:r>
          <a:endParaRPr lang="en-US" sz="2100" kern="1200" dirty="0"/>
        </a:p>
      </dsp:txBody>
      <dsp:txXfrm>
        <a:off x="0" y="4818325"/>
        <a:ext cx="9252520" cy="46109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36F8AF-C5B8-4760-BC58-D57CE1707084}">
      <dsp:nvSpPr>
        <dsp:cNvPr id="0" name=""/>
        <dsp:cNvSpPr/>
      </dsp:nvSpPr>
      <dsp:spPr>
        <a:xfrm>
          <a:off x="0" y="120027"/>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Работа на улица (перење на </a:t>
          </a:r>
          <a:r>
            <a:rPr lang="mk-MK" sz="1700" kern="1200" dirty="0" err="1"/>
            <a:t>шофершајбни</a:t>
          </a:r>
          <a:r>
            <a:rPr lang="mk-MK" sz="1700" kern="1200" dirty="0"/>
            <a:t>, продавање дребулии)</a:t>
          </a:r>
          <a:endParaRPr lang="en-US" sz="1700" kern="1200" dirty="0"/>
        </a:p>
      </dsp:txBody>
      <dsp:txXfrm>
        <a:off x="0" y="120027"/>
        <a:ext cx="8229600" cy="815334"/>
      </dsp:txXfrm>
    </dsp:sp>
    <dsp:sp modelId="{18A8DAE1-03E3-411A-A6D6-97E64783F966}">
      <dsp:nvSpPr>
        <dsp:cNvPr id="0" name=""/>
        <dsp:cNvSpPr/>
      </dsp:nvSpPr>
      <dsp:spPr>
        <a:xfrm>
          <a:off x="0" y="984321"/>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Работа во земјоделие,</a:t>
          </a:r>
          <a:r>
            <a:rPr lang="en-US" sz="1700" kern="1200" dirty="0"/>
            <a:t> </a:t>
          </a:r>
          <a:r>
            <a:rPr lang="en-US" sz="1700" kern="1200" dirty="0" err="1"/>
            <a:t>берење</a:t>
          </a:r>
          <a:r>
            <a:rPr lang="en-US" sz="1700" kern="1200" dirty="0"/>
            <a:t> </a:t>
          </a:r>
          <a:r>
            <a:rPr lang="mk-MK" sz="1700" kern="1200" dirty="0"/>
            <a:t>на </a:t>
          </a:r>
          <a:r>
            <a:rPr lang="en-US" sz="1700" kern="1200" dirty="0" err="1"/>
            <a:t>овошје</a:t>
          </a:r>
          <a:r>
            <a:rPr lang="en-US" sz="1700" kern="1200" dirty="0"/>
            <a:t> и </a:t>
          </a:r>
          <a:r>
            <a:rPr lang="en-US" sz="1700" kern="1200" dirty="0" err="1"/>
            <a:t>зеленчук</a:t>
          </a:r>
          <a:endParaRPr lang="en-US" sz="1700" kern="1200" dirty="0"/>
        </a:p>
      </dsp:txBody>
      <dsp:txXfrm>
        <a:off x="0" y="984321"/>
        <a:ext cx="8229600" cy="815334"/>
      </dsp:txXfrm>
    </dsp:sp>
    <dsp:sp modelId="{B35903C6-37B1-49FB-8FBE-1CBE37DF4DD0}">
      <dsp:nvSpPr>
        <dsp:cNvPr id="0" name=""/>
        <dsp:cNvSpPr/>
      </dsp:nvSpPr>
      <dsp:spPr>
        <a:xfrm>
          <a:off x="0" y="1848616"/>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Услужни дејности во угостителски објекти како келнери/</a:t>
          </a:r>
          <a:r>
            <a:rPr lang="mk-MK" sz="1700" kern="1200" dirty="0" err="1"/>
            <a:t>ки</a:t>
          </a:r>
          <a:r>
            <a:rPr lang="mk-MK" sz="1700" kern="1200" dirty="0"/>
            <a:t>, придружници/</a:t>
          </a:r>
          <a:r>
            <a:rPr lang="mk-MK" sz="1700" kern="1200" dirty="0" err="1"/>
            <a:t>чки</a:t>
          </a:r>
          <a:r>
            <a:rPr lang="mk-MK" sz="1700" kern="1200" dirty="0"/>
            <a:t> на маси со гости, танчери/</a:t>
          </a:r>
          <a:r>
            <a:rPr lang="mk-MK" sz="1700" kern="1200" dirty="0" err="1"/>
            <a:t>ки</a:t>
          </a:r>
          <a:endParaRPr lang="en-US" sz="1700" kern="1200" dirty="0"/>
        </a:p>
      </dsp:txBody>
      <dsp:txXfrm>
        <a:off x="0" y="1848616"/>
        <a:ext cx="8229600" cy="815334"/>
      </dsp:txXfrm>
    </dsp:sp>
    <dsp:sp modelId="{AFCD6A14-509A-429D-B3E1-4E23B2426BD5}">
      <dsp:nvSpPr>
        <dsp:cNvPr id="0" name=""/>
        <dsp:cNvSpPr/>
      </dsp:nvSpPr>
      <dsp:spPr>
        <a:xfrm>
          <a:off x="0" y="2712910"/>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Р</a:t>
          </a:r>
          <a:r>
            <a:rPr lang="en-US" sz="1700" kern="1200" dirty="0" err="1"/>
            <a:t>абота</a:t>
          </a:r>
          <a:r>
            <a:rPr lang="en-US" sz="1700" kern="1200" dirty="0"/>
            <a:t> </a:t>
          </a:r>
          <a:r>
            <a:rPr lang="en-US" sz="1700" kern="1200" dirty="0" err="1"/>
            <a:t>на</a:t>
          </a:r>
          <a:r>
            <a:rPr lang="en-US" sz="1700" kern="1200" dirty="0"/>
            <a:t> </a:t>
          </a:r>
          <a:r>
            <a:rPr lang="en-US" sz="1700" kern="1200" dirty="0" err="1"/>
            <a:t>фарми</a:t>
          </a:r>
          <a:r>
            <a:rPr lang="en-US" sz="1700" kern="1200" dirty="0"/>
            <a:t>, </a:t>
          </a:r>
          <a:r>
            <a:rPr lang="mk-MK" sz="1700" kern="1200" dirty="0"/>
            <a:t>одгледување или чување на стока</a:t>
          </a:r>
          <a:endParaRPr lang="en-US" sz="1700" kern="1200" dirty="0"/>
        </a:p>
      </dsp:txBody>
      <dsp:txXfrm>
        <a:off x="0" y="2712910"/>
        <a:ext cx="8229600" cy="815334"/>
      </dsp:txXfrm>
    </dsp:sp>
    <dsp:sp modelId="{96FD7F29-C32F-4BE6-BBC1-CE60889723FF}">
      <dsp:nvSpPr>
        <dsp:cNvPr id="0" name=""/>
        <dsp:cNvSpPr/>
      </dsp:nvSpPr>
      <dsp:spPr>
        <a:xfrm>
          <a:off x="0" y="3577205"/>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Г</a:t>
          </a:r>
          <a:r>
            <a:rPr lang="en-US" sz="1700" kern="1200" dirty="0" err="1"/>
            <a:t>радежништво</a:t>
          </a:r>
          <a:r>
            <a:rPr lang="en-US" sz="1700" kern="1200" dirty="0"/>
            <a:t>, </a:t>
          </a:r>
          <a:r>
            <a:rPr lang="en-US" sz="1700" kern="1200" dirty="0" err="1"/>
            <a:t>рударство</a:t>
          </a:r>
          <a:r>
            <a:rPr lang="en-US" sz="1700" kern="1200" dirty="0"/>
            <a:t> </a:t>
          </a:r>
        </a:p>
      </dsp:txBody>
      <dsp:txXfrm>
        <a:off x="0" y="3577205"/>
        <a:ext cx="8229600" cy="815334"/>
      </dsp:txXfrm>
    </dsp:sp>
    <dsp:sp modelId="{9F7C95BC-33F2-4BE4-8E4F-C1CA51675A40}">
      <dsp:nvSpPr>
        <dsp:cNvPr id="0" name=""/>
        <dsp:cNvSpPr/>
      </dsp:nvSpPr>
      <dsp:spPr>
        <a:xfrm>
          <a:off x="0" y="4441500"/>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Работа во фабрики </a:t>
          </a:r>
          <a:r>
            <a:rPr lang="en-US" sz="1700" kern="1200" dirty="0" err="1"/>
            <a:t>како</a:t>
          </a:r>
          <a:r>
            <a:rPr lang="en-US" sz="1700" kern="1200" dirty="0"/>
            <a:t> </a:t>
          </a:r>
          <a:r>
            <a:rPr lang="en-US" sz="1700" kern="1200" dirty="0" err="1"/>
            <a:t>што</a:t>
          </a:r>
          <a:r>
            <a:rPr lang="en-US" sz="1700" kern="1200" dirty="0"/>
            <a:t> </a:t>
          </a:r>
          <a:r>
            <a:rPr lang="en-US" sz="1700" kern="1200" dirty="0" err="1"/>
            <a:t>се</a:t>
          </a:r>
          <a:r>
            <a:rPr lang="en-US" sz="1700" kern="1200" dirty="0"/>
            <a:t> </a:t>
          </a:r>
          <a:r>
            <a:rPr lang="en-US" sz="1700" kern="1200" dirty="0" err="1"/>
            <a:t>во</a:t>
          </a:r>
          <a:r>
            <a:rPr lang="en-US" sz="1700" kern="1200" dirty="0"/>
            <a:t> </a:t>
          </a:r>
          <a:r>
            <a:rPr lang="en-US" sz="1700" kern="1200" dirty="0" err="1"/>
            <a:t>текстилната</a:t>
          </a:r>
          <a:r>
            <a:rPr lang="en-US" sz="1700" kern="1200" dirty="0"/>
            <a:t> </a:t>
          </a:r>
          <a:r>
            <a:rPr lang="en-US" sz="1700" kern="1200" dirty="0" err="1"/>
            <a:t>индустрија</a:t>
          </a:r>
          <a:r>
            <a:rPr lang="en-US" sz="1700" kern="1200" dirty="0"/>
            <a:t>, </a:t>
          </a:r>
          <a:r>
            <a:rPr lang="en-US" sz="1700" kern="1200" dirty="0" err="1"/>
            <a:t>производството</a:t>
          </a:r>
          <a:r>
            <a:rPr lang="en-US" sz="1700" kern="1200" dirty="0"/>
            <a:t> и </a:t>
          </a:r>
          <a:r>
            <a:rPr lang="en-US" sz="1700" kern="1200" dirty="0" err="1"/>
            <a:t>пакувањето</a:t>
          </a:r>
          <a:endParaRPr lang="en-US" sz="1700" kern="1200" dirty="0"/>
        </a:p>
      </dsp:txBody>
      <dsp:txXfrm>
        <a:off x="0" y="4441500"/>
        <a:ext cx="8229600" cy="81533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496242-3983-44E3-91AE-0CB54700985C}">
      <dsp:nvSpPr>
        <dsp:cNvPr id="0" name=""/>
        <dsp:cNvSpPr/>
      </dsp:nvSpPr>
      <dsp:spPr>
        <a:xfrm>
          <a:off x="0" y="202544"/>
          <a:ext cx="8258175" cy="16286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k-MK" sz="2400" kern="1200" dirty="0"/>
            <a:t>Децата од двата пола, некогаш и помлади од 10 години се ангажираат  во домаќинства  преку ден и се враќаат доцна ноќта во своето семејство.</a:t>
          </a:r>
          <a:endParaRPr lang="en-US" sz="2400" kern="1200" dirty="0"/>
        </a:p>
      </dsp:txBody>
      <dsp:txXfrm>
        <a:off x="0" y="202544"/>
        <a:ext cx="8258175" cy="1628639"/>
      </dsp:txXfrm>
    </dsp:sp>
    <dsp:sp modelId="{EF36CB7D-5018-4603-A23A-83A35184346C}">
      <dsp:nvSpPr>
        <dsp:cNvPr id="0" name=""/>
        <dsp:cNvSpPr/>
      </dsp:nvSpPr>
      <dsp:spPr>
        <a:xfrm>
          <a:off x="0" y="1900305"/>
          <a:ext cx="8258175" cy="16286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k-MK" sz="2400" kern="1200" dirty="0"/>
            <a:t>Постарите деца, посебно девојчиња најчесто се вработуваат и живеат во домот на работодавачот.</a:t>
          </a:r>
          <a:endParaRPr lang="en-US" sz="2400" kern="1200" dirty="0"/>
        </a:p>
      </dsp:txBody>
      <dsp:txXfrm>
        <a:off x="0" y="1900305"/>
        <a:ext cx="8258175" cy="1628639"/>
      </dsp:txXfrm>
    </dsp:sp>
    <dsp:sp modelId="{22C84655-12DF-4D88-83F2-B273C9FFDB8A}">
      <dsp:nvSpPr>
        <dsp:cNvPr id="0" name=""/>
        <dsp:cNvSpPr/>
      </dsp:nvSpPr>
      <dsp:spPr>
        <a:xfrm>
          <a:off x="0" y="3598065"/>
          <a:ext cx="8258175" cy="16286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k-MK" sz="2400" kern="1200" dirty="0"/>
            <a:t>Тие се најчесто под потполна контрола на работодавачот и членовите на неговото семејство, без можност да се образуваат.</a:t>
          </a:r>
          <a:r>
            <a:rPr lang="en-US" sz="2400" kern="1200" dirty="0"/>
            <a:t> </a:t>
          </a:r>
        </a:p>
      </dsp:txBody>
      <dsp:txXfrm>
        <a:off x="0" y="3598065"/>
        <a:ext cx="8258175" cy="162863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B6972F-C297-4FB5-88A8-89A959157632}">
      <dsp:nvSpPr>
        <dsp:cNvPr id="0" name=""/>
        <dsp:cNvSpPr/>
      </dsp:nvSpPr>
      <dsp:spPr>
        <a:xfrm rot="5400000">
          <a:off x="3277051" y="-246285"/>
          <a:ext cx="4677015" cy="5285232"/>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Т</a:t>
          </a:r>
          <a:r>
            <a:rPr lang="mk-MK" sz="1600" kern="1200" dirty="0"/>
            <a:t>оа е</a:t>
          </a:r>
          <a:r>
            <a:rPr lang="en-US" sz="1600" kern="1200" dirty="0"/>
            <a:t> </a:t>
          </a:r>
          <a:r>
            <a:rPr lang="en-US" sz="1600" kern="1200" dirty="0" err="1"/>
            <a:t>параван</a:t>
          </a:r>
          <a:r>
            <a:rPr lang="en-US" sz="1600" kern="1200" dirty="0"/>
            <a:t> </a:t>
          </a:r>
          <a:r>
            <a:rPr lang="en-US" sz="1600" kern="1200" dirty="0" err="1"/>
            <a:t>зад</a:t>
          </a:r>
          <a:r>
            <a:rPr lang="en-US" sz="1600" kern="1200" dirty="0"/>
            <a:t> </a:t>
          </a:r>
          <a:r>
            <a:rPr lang="en-US" sz="1600" kern="1200" dirty="0" err="1"/>
            <a:t>кој</a:t>
          </a:r>
          <a:r>
            <a:rPr lang="en-US" sz="1600" kern="1200" dirty="0"/>
            <a:t> </a:t>
          </a:r>
          <a:r>
            <a:rPr lang="en-US" sz="1600" kern="1200" dirty="0" err="1"/>
            <a:t>се</a:t>
          </a:r>
          <a:r>
            <a:rPr lang="en-US" sz="1600" kern="1200" dirty="0"/>
            <a:t> </a:t>
          </a:r>
          <a:r>
            <a:rPr lang="en-US" sz="1600" kern="1200" dirty="0" err="1"/>
            <a:t>кријат</a:t>
          </a:r>
          <a:r>
            <a:rPr lang="en-US" sz="1600" kern="1200" dirty="0"/>
            <a:t> </a:t>
          </a:r>
          <a:r>
            <a:rPr lang="en-US" sz="1600" kern="1200" dirty="0" err="1"/>
            <a:t>криминалните</a:t>
          </a:r>
          <a:r>
            <a:rPr lang="en-US" sz="1600" kern="1200" dirty="0"/>
            <a:t> </a:t>
          </a:r>
          <a:r>
            <a:rPr lang="en-US" sz="1600" kern="1200" dirty="0" err="1"/>
            <a:t>организации</a:t>
          </a:r>
          <a:r>
            <a:rPr lang="en-US" sz="1600" kern="1200" dirty="0"/>
            <a:t> </a:t>
          </a:r>
          <a:r>
            <a:rPr lang="en-US" sz="1600" kern="1200" dirty="0" err="1"/>
            <a:t>за</a:t>
          </a:r>
          <a:r>
            <a:rPr lang="en-US" sz="1600" kern="1200" dirty="0"/>
            <a:t> </a:t>
          </a:r>
          <a:r>
            <a:rPr lang="en-US" sz="1600" kern="1200" dirty="0" err="1"/>
            <a:t>трговија</a:t>
          </a:r>
          <a:r>
            <a:rPr lang="en-US" sz="1600" kern="1200" dirty="0"/>
            <a:t> </a:t>
          </a:r>
          <a:r>
            <a:rPr lang="en-US" sz="1600" kern="1200" dirty="0" err="1"/>
            <a:t>со</a:t>
          </a:r>
          <a:r>
            <a:rPr lang="en-US" sz="1600" kern="1200" dirty="0"/>
            <a:t> </a:t>
          </a:r>
          <a:r>
            <a:rPr lang="en-US" sz="1600" kern="1200" dirty="0" err="1"/>
            <a:t>луѓе</a:t>
          </a:r>
          <a:r>
            <a:rPr lang="en-US" sz="1600" kern="1200" dirty="0"/>
            <a:t>, </a:t>
          </a:r>
          <a:r>
            <a:rPr lang="en-US" sz="1600" kern="1200" dirty="0" err="1"/>
            <a:t>во</a:t>
          </a:r>
          <a:r>
            <a:rPr lang="en-US" sz="1600" kern="1200" dirty="0"/>
            <a:t> </a:t>
          </a:r>
          <a:r>
            <a:rPr lang="en-US" sz="1600" kern="1200" dirty="0" err="1"/>
            <a:t>кои</a:t>
          </a:r>
          <a:r>
            <a:rPr lang="en-US" sz="1600" kern="1200" dirty="0"/>
            <a:t> </a:t>
          </a:r>
          <a:r>
            <a:rPr lang="en-US" sz="1600" kern="1200" dirty="0" err="1"/>
            <a:t>возрасни</a:t>
          </a:r>
          <a:r>
            <a:rPr lang="en-US" sz="1600" kern="1200" dirty="0"/>
            <a:t> и </a:t>
          </a:r>
          <a:r>
            <a:rPr lang="en-US" sz="1600" kern="1200" dirty="0" err="1"/>
            <a:t>девојчиња</a:t>
          </a:r>
          <a:r>
            <a:rPr lang="en-US" sz="1600" kern="1200" dirty="0"/>
            <a:t> </a:t>
          </a:r>
          <a:r>
            <a:rPr lang="en-US" sz="1600" kern="1200" dirty="0" err="1"/>
            <a:t>се</a:t>
          </a:r>
          <a:r>
            <a:rPr lang="en-US" sz="1600" kern="1200" dirty="0"/>
            <a:t> </a:t>
          </a:r>
          <a:r>
            <a:rPr lang="en-US" sz="1600" kern="1200" dirty="0" err="1"/>
            <a:t>нудат</a:t>
          </a:r>
          <a:r>
            <a:rPr lang="en-US" sz="1600" kern="1200" dirty="0"/>
            <a:t> </a:t>
          </a:r>
          <a:r>
            <a:rPr lang="en-US" sz="1600" kern="1200" dirty="0" err="1"/>
            <a:t>како</a:t>
          </a:r>
          <a:r>
            <a:rPr lang="en-US" sz="1600" kern="1200" dirty="0"/>
            <a:t> </a:t>
          </a:r>
          <a:r>
            <a:rPr lang="en-US" sz="1600" kern="1200" dirty="0" err="1"/>
            <a:t>невести</a:t>
          </a:r>
          <a:r>
            <a:rPr lang="en-US" sz="1600" kern="1200" dirty="0"/>
            <a:t>, </a:t>
          </a:r>
          <a:r>
            <a:rPr lang="en-US" sz="1600" kern="1200" dirty="0" err="1"/>
            <a:t>но</a:t>
          </a:r>
          <a:r>
            <a:rPr lang="en-US" sz="1600" kern="1200" dirty="0"/>
            <a:t> </a:t>
          </a:r>
          <a:r>
            <a:rPr lang="en-US" sz="1600" kern="1200" dirty="0" err="1"/>
            <a:t>приватно</a:t>
          </a:r>
          <a:r>
            <a:rPr lang="en-US" sz="1600" kern="1200" dirty="0"/>
            <a:t> </a:t>
          </a:r>
          <a:r>
            <a:rPr lang="en-US" sz="1600" kern="1200" dirty="0" err="1"/>
            <a:t>се</a:t>
          </a:r>
          <a:r>
            <a:rPr lang="en-US" sz="1600" kern="1200" dirty="0"/>
            <a:t> </a:t>
          </a:r>
          <a:r>
            <a:rPr lang="en-US" sz="1600" kern="1200" dirty="0" err="1"/>
            <a:t>продаваат</a:t>
          </a:r>
          <a:r>
            <a:rPr lang="en-US" sz="1600" kern="1200" dirty="0"/>
            <a:t> </a:t>
          </a:r>
          <a:r>
            <a:rPr lang="en-US" sz="1600" kern="1200" dirty="0" err="1"/>
            <a:t>за</a:t>
          </a:r>
          <a:r>
            <a:rPr lang="en-US" sz="1600" kern="1200" dirty="0"/>
            <a:t> </a:t>
          </a:r>
          <a:r>
            <a:rPr lang="en-US" sz="1600" kern="1200" dirty="0" err="1"/>
            <a:t>проституција</a:t>
          </a:r>
          <a:r>
            <a:rPr lang="en-US" sz="1600" kern="1200" dirty="0"/>
            <a:t>, </a:t>
          </a:r>
          <a:r>
            <a:rPr lang="en-US" sz="1600" kern="1200" dirty="0" err="1"/>
            <a:t>се</a:t>
          </a:r>
          <a:r>
            <a:rPr lang="en-US" sz="1600" kern="1200" dirty="0"/>
            <a:t> </a:t>
          </a:r>
          <a:r>
            <a:rPr lang="en-US" sz="1600" kern="1200" dirty="0" err="1"/>
            <a:t>присилуваат</a:t>
          </a:r>
          <a:r>
            <a:rPr lang="en-US" sz="1600" kern="1200" dirty="0"/>
            <a:t> </a:t>
          </a:r>
          <a:r>
            <a:rPr lang="en-US" sz="1600" kern="1200" dirty="0" err="1"/>
            <a:t>на</a:t>
          </a:r>
          <a:r>
            <a:rPr lang="en-US" sz="1600" kern="1200" dirty="0"/>
            <a:t> </a:t>
          </a:r>
          <a:r>
            <a:rPr lang="en-US" sz="1600" kern="1200" dirty="0" err="1"/>
            <a:t>брак</a:t>
          </a:r>
          <a:r>
            <a:rPr lang="en-US" sz="1600" kern="1200" dirty="0"/>
            <a:t> </a:t>
          </a:r>
          <a:r>
            <a:rPr lang="en-US" sz="1600" kern="1200" dirty="0" err="1"/>
            <a:t>или</a:t>
          </a:r>
          <a:r>
            <a:rPr lang="en-US" sz="1600" kern="1200" dirty="0"/>
            <a:t> </a:t>
          </a:r>
          <a:r>
            <a:rPr lang="en-US" sz="1600" kern="1200" dirty="0" err="1"/>
            <a:t>се</a:t>
          </a:r>
          <a:r>
            <a:rPr lang="en-US" sz="1600" kern="1200" dirty="0"/>
            <a:t> </a:t>
          </a:r>
          <a:r>
            <a:rPr lang="en-US" sz="1600" kern="1200" dirty="0" err="1"/>
            <a:t>држат</a:t>
          </a:r>
          <a:r>
            <a:rPr lang="en-US" sz="1600" kern="1200" dirty="0"/>
            <a:t> </a:t>
          </a:r>
          <a:r>
            <a:rPr lang="en-US" sz="1600" kern="1200" dirty="0" err="1"/>
            <a:t>во</a:t>
          </a:r>
          <a:r>
            <a:rPr lang="en-US" sz="1600" kern="1200" dirty="0"/>
            <a:t> </a:t>
          </a:r>
          <a:r>
            <a:rPr lang="en-US" sz="1600" kern="1200" dirty="0" err="1"/>
            <a:t>домашно</a:t>
          </a:r>
          <a:r>
            <a:rPr lang="en-US" sz="1600" kern="1200" dirty="0"/>
            <a:t> </a:t>
          </a:r>
          <a:r>
            <a:rPr lang="en-US" sz="1600" kern="1200" dirty="0" err="1"/>
            <a:t>ропство</a:t>
          </a:r>
          <a:r>
            <a:rPr lang="mk-MK" sz="1600" kern="1200" dirty="0"/>
            <a:t>.</a:t>
          </a:r>
          <a:endParaRPr lang="en-US" sz="1600" kern="1200" dirty="0"/>
        </a:p>
        <a:p>
          <a:pPr marL="171450" lvl="1" indent="-171450" algn="l" defTabSz="711200" rtl="0">
            <a:lnSpc>
              <a:spcPct val="90000"/>
            </a:lnSpc>
            <a:spcBef>
              <a:spcPct val="0"/>
            </a:spcBef>
            <a:spcAft>
              <a:spcPct val="15000"/>
            </a:spcAft>
            <a:buChar char="••"/>
          </a:pPr>
          <a:r>
            <a:rPr lang="mk-MK" sz="1600" kern="1200" dirty="0"/>
            <a:t>Процесот обично почнува преку агенции за посредување, преку посредник (познаник, роднина) кој живее во странство</a:t>
          </a:r>
          <a:r>
            <a:rPr lang="en-US" sz="1600" kern="1200" dirty="0"/>
            <a:t>.</a:t>
          </a:r>
        </a:p>
        <a:p>
          <a:pPr marL="171450" lvl="1" indent="-171450" algn="l" defTabSz="711200" rtl="0">
            <a:lnSpc>
              <a:spcPct val="90000"/>
            </a:lnSpc>
            <a:spcBef>
              <a:spcPct val="0"/>
            </a:spcBef>
            <a:spcAft>
              <a:spcPct val="15000"/>
            </a:spcAft>
            <a:buChar char="••"/>
          </a:pPr>
          <a:r>
            <a:rPr lang="ru-RU" sz="1600" kern="1200" dirty="0"/>
            <a:t>Легално/</a:t>
          </a:r>
          <a:r>
            <a:rPr lang="mk-MK" sz="1600" kern="1200" dirty="0"/>
            <a:t>илегално, децата се  пренесуваат во земјата на дестинација кај нарачателите и завршуваат како жртва на ТЛ за слугување, питачење, вршење на криминални активности</a:t>
          </a:r>
          <a:r>
            <a:rPr lang="en-US" sz="1600" kern="1200" dirty="0"/>
            <a:t>.</a:t>
          </a:r>
          <a:endParaRPr lang="en-US" sz="1500" kern="1200" dirty="0"/>
        </a:p>
      </dsp:txBody>
      <dsp:txXfrm rot="5400000">
        <a:off x="3277051" y="-246285"/>
        <a:ext cx="4677015" cy="5285232"/>
      </dsp:txXfrm>
    </dsp:sp>
    <dsp:sp modelId="{F22625C5-3163-4559-82CC-5E08F67DABFE}">
      <dsp:nvSpPr>
        <dsp:cNvPr id="0" name=""/>
        <dsp:cNvSpPr/>
      </dsp:nvSpPr>
      <dsp:spPr>
        <a:xfrm>
          <a:off x="0" y="2340"/>
          <a:ext cx="2972943" cy="478798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ru-RU" sz="2100" i="1" kern="1200" dirty="0"/>
            <a:t>Присилен брак</a:t>
          </a:r>
          <a:r>
            <a:rPr lang="ru-RU" sz="2100" kern="1200" dirty="0"/>
            <a:t>, </a:t>
          </a:r>
          <a:r>
            <a:rPr lang="mk-MK" sz="2100" i="1" kern="1200" dirty="0"/>
            <a:t>детски бракови-„невести по порачка“</a:t>
          </a:r>
          <a:r>
            <a:rPr lang="mk-MK" sz="2100" kern="1200" dirty="0"/>
            <a:t> најчесто  се случуваат со девојчиња на возраст од 14 – 16 години со лица од друг регион или најчесто од странство.</a:t>
          </a:r>
          <a:endParaRPr lang="en-US" sz="2100" kern="1200" dirty="0"/>
        </a:p>
      </dsp:txBody>
      <dsp:txXfrm>
        <a:off x="0" y="2340"/>
        <a:ext cx="2972943" cy="478798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989197-980D-4845-BD49-DE01C4ECFA15}">
      <dsp:nvSpPr>
        <dsp:cNvPr id="0" name=""/>
        <dsp:cNvSpPr/>
      </dsp:nvSpPr>
      <dsp:spPr>
        <a:xfrm>
          <a:off x="0" y="2209"/>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E2547-659F-45E4-9AB6-DA8CE7B5FF49}">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mk-MK" sz="1500" kern="1200" dirty="0"/>
            <a:t>Претставува принудување на децата на разни начини да изнудуваат пари од луѓето на улица.</a:t>
          </a:r>
          <a:endParaRPr lang="en-US" sz="1500" kern="1200" dirty="0"/>
        </a:p>
      </dsp:txBody>
      <dsp:txXfrm>
        <a:off x="0" y="2209"/>
        <a:ext cx="8229600" cy="753590"/>
      </dsp:txXfrm>
    </dsp:sp>
    <dsp:sp modelId="{9F2D20C6-A2B3-476A-9531-85C715F7EC1C}">
      <dsp:nvSpPr>
        <dsp:cNvPr id="0" name=""/>
        <dsp:cNvSpPr/>
      </dsp:nvSpPr>
      <dsp:spPr>
        <a:xfrm>
          <a:off x="0" y="755800"/>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BF004-998A-48D7-A347-84A479C4EBA2}">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mk-MK" sz="1500" kern="1200" dirty="0"/>
            <a:t>За оваа активност се користат деца бидејќи тие најлесно предизвикуваат жал кај минувачите и со нив организаторот лесно манипулира. </a:t>
          </a:r>
          <a:endParaRPr lang="en-US" sz="1500" kern="1200" dirty="0"/>
        </a:p>
      </dsp:txBody>
      <dsp:txXfrm>
        <a:off x="0" y="755800"/>
        <a:ext cx="8229600" cy="753590"/>
      </dsp:txXfrm>
    </dsp:sp>
    <dsp:sp modelId="{ED33A3BB-1F36-4453-B926-134B21B2C8B5}">
      <dsp:nvSpPr>
        <dsp:cNvPr id="0" name=""/>
        <dsp:cNvSpPr/>
      </dsp:nvSpPr>
      <dsp:spPr>
        <a:xfrm>
          <a:off x="0" y="1509390"/>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68850-F06A-4EED-B3FC-013F99683350}">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endParaRPr lang="en-US" sz="1500" kern="1200" dirty="0"/>
        </a:p>
        <a:p>
          <a:pPr lvl="0" algn="l" defTabSz="666750" rtl="0">
            <a:lnSpc>
              <a:spcPct val="90000"/>
            </a:lnSpc>
            <a:spcBef>
              <a:spcPct val="0"/>
            </a:spcBef>
            <a:spcAft>
              <a:spcPct val="35000"/>
            </a:spcAft>
          </a:pPr>
          <a:r>
            <a:rPr lang="mk-MK" sz="1500" kern="1200" dirty="0"/>
            <a:t>Нив ги следи возрасно лице кое им ги собира парите. </a:t>
          </a:r>
          <a:endParaRPr lang="en-US" sz="1500" kern="1200" dirty="0"/>
        </a:p>
      </dsp:txBody>
      <dsp:txXfrm>
        <a:off x="0" y="1509390"/>
        <a:ext cx="8229600" cy="753590"/>
      </dsp:txXfrm>
    </dsp:sp>
    <dsp:sp modelId="{E9759455-15D8-42AC-B0BF-BFEC1763B6C8}">
      <dsp:nvSpPr>
        <dsp:cNvPr id="0" name=""/>
        <dsp:cNvSpPr/>
      </dsp:nvSpPr>
      <dsp:spPr>
        <a:xfrm>
          <a:off x="0" y="2262981"/>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2C1AE-16FA-4C12-B395-0DBBBE0D16D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mk-MK" sz="1500" kern="1200"/>
            <a:t>Децата се принудени да ја работат оваа работа, во спротивно ќе бидат физички казнети,</a:t>
          </a:r>
          <a:endParaRPr lang="en-US" sz="1500" kern="1200"/>
        </a:p>
      </dsp:txBody>
      <dsp:txXfrm>
        <a:off x="0" y="2262981"/>
        <a:ext cx="8229600" cy="753590"/>
      </dsp:txXfrm>
    </dsp:sp>
    <dsp:sp modelId="{153CC8F4-A4C9-412C-B496-1B0936EE0CA5}">
      <dsp:nvSpPr>
        <dsp:cNvPr id="0" name=""/>
        <dsp:cNvSpPr/>
      </dsp:nvSpPr>
      <dsp:spPr>
        <a:xfrm>
          <a:off x="0" y="3016571"/>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1A147-B59B-4301-BC5A-997274FE20F6}">
      <dsp:nvSpPr>
        <dsp:cNvPr id="0" name=""/>
        <dsp:cNvSpPr/>
      </dsp:nvSpPr>
      <dsp:spPr>
        <a:xfrm>
          <a:off x="0" y="301657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mk-MK" sz="1500" kern="1200"/>
            <a:t>изгладнувани,</a:t>
          </a:r>
          <a:endParaRPr lang="en-US" sz="1500" kern="1200"/>
        </a:p>
      </dsp:txBody>
      <dsp:txXfrm>
        <a:off x="0" y="3016571"/>
        <a:ext cx="8229600" cy="753590"/>
      </dsp:txXfrm>
    </dsp:sp>
    <dsp:sp modelId="{8B4750BB-4326-470A-907D-CB94F1C8A242}">
      <dsp:nvSpPr>
        <dsp:cNvPr id="0" name=""/>
        <dsp:cNvSpPr/>
      </dsp:nvSpPr>
      <dsp:spPr>
        <a:xfrm>
          <a:off x="0" y="3770161"/>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59FFF-AED0-485D-9014-42D5B4900855}">
      <dsp:nvSpPr>
        <dsp:cNvPr id="0" name=""/>
        <dsp:cNvSpPr/>
      </dsp:nvSpPr>
      <dsp:spPr>
        <a:xfrm>
          <a:off x="0" y="377016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mk-MK" sz="1500" kern="1200" dirty="0"/>
            <a:t>За принудно питачење се користат и деца со попреченост.</a:t>
          </a:r>
          <a:r>
            <a:rPr lang="en-US" sz="1500" kern="1200" dirty="0"/>
            <a:t> </a:t>
          </a:r>
        </a:p>
      </dsp:txBody>
      <dsp:txXfrm>
        <a:off x="0" y="3770161"/>
        <a:ext cx="8229600" cy="75359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3ED586-7017-4575-98AF-5FC272D6AC37}">
      <dsp:nvSpPr>
        <dsp:cNvPr id="0" name=""/>
        <dsp:cNvSpPr/>
      </dsp:nvSpPr>
      <dsp:spPr>
        <a:xfrm>
          <a:off x="0" y="42343"/>
          <a:ext cx="8229600" cy="144202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b="1" kern="1200" dirty="0"/>
            <a:t>Незаконско посвојување </a:t>
          </a:r>
          <a:r>
            <a:rPr lang="mk-MK" sz="2000" kern="1200" dirty="0"/>
            <a:t>или изнудување согласност за давање на „посвојување дете“, поради </a:t>
          </a:r>
          <a:r>
            <a:rPr lang="ru-RU" sz="2000" kern="1200" dirty="0"/>
            <a:t>високата побарувачка </a:t>
          </a:r>
          <a:r>
            <a:rPr lang="mk-MK" sz="2000" kern="1200" dirty="0"/>
            <a:t>„</a:t>
          </a:r>
          <a:r>
            <a:rPr lang="mk-MK" sz="2000" kern="1200" dirty="0" err="1"/>
            <a:t>беби</a:t>
          </a:r>
          <a:r>
            <a:rPr lang="mk-MK" sz="2000" kern="1200" dirty="0"/>
            <a:t> мафијата“ ги злоупотребува најчесто ромските деца.</a:t>
          </a:r>
          <a:endParaRPr lang="en-US" sz="2000" kern="1200" dirty="0"/>
        </a:p>
      </dsp:txBody>
      <dsp:txXfrm>
        <a:off x="0" y="42343"/>
        <a:ext cx="8229600" cy="1442025"/>
      </dsp:txXfrm>
    </dsp:sp>
    <dsp:sp modelId="{A5750F6D-9EDC-40B9-A7E5-31BB45FFCCF8}">
      <dsp:nvSpPr>
        <dsp:cNvPr id="0" name=""/>
        <dsp:cNvSpPr/>
      </dsp:nvSpPr>
      <dsp:spPr>
        <a:xfrm>
          <a:off x="0" y="1541968"/>
          <a:ext cx="8229600" cy="144202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err="1"/>
            <a:t>Ова</a:t>
          </a:r>
          <a:r>
            <a:rPr lang="en-US" sz="2100" kern="1200" dirty="0"/>
            <a:t> </a:t>
          </a:r>
          <a:r>
            <a:rPr lang="en-US" sz="2100" kern="1200" dirty="0" err="1"/>
            <a:t>особено</a:t>
          </a:r>
          <a:r>
            <a:rPr lang="en-US" sz="2100" kern="1200" dirty="0"/>
            <a:t> </a:t>
          </a:r>
          <a:r>
            <a:rPr lang="en-US" sz="2100" kern="1200" dirty="0" err="1"/>
            <a:t>ги</a:t>
          </a:r>
          <a:r>
            <a:rPr lang="en-US" sz="2100" kern="1200" dirty="0"/>
            <a:t> </a:t>
          </a:r>
          <a:r>
            <a:rPr lang="en-US" sz="2100" kern="1200" dirty="0" err="1"/>
            <a:t>погодува</a:t>
          </a:r>
          <a:r>
            <a:rPr lang="en-US" sz="2100" kern="1200" dirty="0"/>
            <a:t> </a:t>
          </a:r>
          <a:r>
            <a:rPr lang="en-US" sz="2100" kern="1200" dirty="0" err="1"/>
            <a:t>земјите</a:t>
          </a:r>
          <a:r>
            <a:rPr lang="en-US" sz="2100" kern="1200" dirty="0"/>
            <a:t> </a:t>
          </a:r>
          <a:r>
            <a:rPr lang="en-US" sz="2100" kern="1200" dirty="0" err="1"/>
            <a:t>во</a:t>
          </a:r>
          <a:r>
            <a:rPr lang="en-US" sz="2100" kern="1200" dirty="0"/>
            <a:t> </a:t>
          </a:r>
          <a:r>
            <a:rPr lang="en-US" sz="2100" kern="1200" dirty="0" err="1"/>
            <a:t>развој</a:t>
          </a:r>
          <a:r>
            <a:rPr lang="en-US" sz="2100" kern="1200" dirty="0"/>
            <a:t>, </a:t>
          </a:r>
          <a:r>
            <a:rPr lang="en-US" sz="2100" kern="1200" dirty="0" err="1"/>
            <a:t>во</a:t>
          </a:r>
          <a:r>
            <a:rPr lang="en-US" sz="2100" kern="1200" dirty="0"/>
            <a:t> </a:t>
          </a:r>
          <a:r>
            <a:rPr lang="en-US" sz="2100" kern="1200" dirty="0" err="1"/>
            <a:t>кои</a:t>
          </a:r>
          <a:r>
            <a:rPr lang="en-US" sz="2100" kern="1200" dirty="0"/>
            <a:t> </a:t>
          </a:r>
          <a:r>
            <a:rPr lang="en-US" sz="2100" kern="1200" dirty="0" err="1"/>
            <a:t>комбинацијата</a:t>
          </a:r>
          <a:r>
            <a:rPr lang="en-US" sz="2100" kern="1200" dirty="0"/>
            <a:t> </a:t>
          </a:r>
          <a:r>
            <a:rPr lang="en-US" sz="2100" kern="1200" dirty="0" err="1"/>
            <a:t>на</a:t>
          </a:r>
          <a:r>
            <a:rPr lang="en-US" sz="2100" kern="1200" dirty="0"/>
            <a:t> </a:t>
          </a:r>
          <a:r>
            <a:rPr lang="en-US" sz="2100" kern="1200" dirty="0" err="1"/>
            <a:t>екстремна</a:t>
          </a:r>
          <a:r>
            <a:rPr lang="en-US" sz="2100" kern="1200" dirty="0"/>
            <a:t> </a:t>
          </a:r>
          <a:r>
            <a:rPr lang="en-US" sz="2100" kern="1200" dirty="0" err="1"/>
            <a:t>сиромаштија</a:t>
          </a:r>
          <a:r>
            <a:rPr lang="en-US" sz="2100" kern="1200" dirty="0"/>
            <a:t>, </a:t>
          </a:r>
          <a:r>
            <a:rPr lang="en-US" sz="2100" kern="1200" dirty="0" err="1"/>
            <a:t>неефикасното</a:t>
          </a:r>
          <a:r>
            <a:rPr lang="en-US" sz="2100" kern="1200" dirty="0"/>
            <a:t> </a:t>
          </a:r>
          <a:r>
            <a:rPr lang="en-US" sz="2100" kern="1200" dirty="0" err="1"/>
            <a:t>законодавство</a:t>
          </a:r>
          <a:r>
            <a:rPr lang="en-US" sz="2100" kern="1200" dirty="0"/>
            <a:t> и </a:t>
          </a:r>
          <a:r>
            <a:rPr lang="en-US" sz="2100" kern="1200" dirty="0" err="1"/>
            <a:t>бирократијата</a:t>
          </a:r>
          <a:r>
            <a:rPr lang="en-US" sz="2100" kern="1200" dirty="0"/>
            <a:t> </a:t>
          </a:r>
          <a:r>
            <a:rPr lang="en-US" sz="2100" kern="1200" dirty="0" err="1"/>
            <a:t>ја</a:t>
          </a:r>
          <a:r>
            <a:rPr lang="en-US" sz="2100" kern="1200" dirty="0"/>
            <a:t> </a:t>
          </a:r>
          <a:r>
            <a:rPr lang="en-US" sz="2100" kern="1200" dirty="0" err="1"/>
            <a:t>сочинуваат</a:t>
          </a:r>
          <a:r>
            <a:rPr lang="en-US" sz="2100" kern="1200" dirty="0"/>
            <a:t> </a:t>
          </a:r>
          <a:r>
            <a:rPr lang="en-US" sz="2000" kern="1200" dirty="0" err="1"/>
            <a:t>понудата</a:t>
          </a:r>
          <a:r>
            <a:rPr lang="en-US" sz="2000" kern="1200" dirty="0"/>
            <a:t>,</a:t>
          </a:r>
        </a:p>
      </dsp:txBody>
      <dsp:txXfrm>
        <a:off x="0" y="1541968"/>
        <a:ext cx="8229600" cy="1442025"/>
      </dsp:txXfrm>
    </dsp:sp>
    <dsp:sp modelId="{F14044B1-9AC3-4C4A-A83B-9C7414AA58E7}">
      <dsp:nvSpPr>
        <dsp:cNvPr id="0" name=""/>
        <dsp:cNvSpPr/>
      </dsp:nvSpPr>
      <dsp:spPr>
        <a:xfrm>
          <a:off x="0" y="3041593"/>
          <a:ext cx="8229600" cy="144202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kern="1200" dirty="0"/>
            <a:t>д</a:t>
          </a:r>
          <a:r>
            <a:rPr lang="en-US" sz="2000" kern="1200" dirty="0" err="1"/>
            <a:t>одека</a:t>
          </a:r>
          <a:r>
            <a:rPr lang="en-US" sz="2000" kern="1200" dirty="0"/>
            <a:t> </a:t>
          </a:r>
          <a:r>
            <a:rPr lang="en-US" sz="2000" b="1" kern="1200" dirty="0" err="1"/>
            <a:t>побарувачката</a:t>
          </a:r>
          <a:r>
            <a:rPr lang="en-US" sz="2000" b="1" kern="1200" dirty="0"/>
            <a:t> </a:t>
          </a:r>
          <a:r>
            <a:rPr lang="en-US" sz="2000" kern="1200" dirty="0" err="1"/>
            <a:t>од</a:t>
          </a:r>
          <a:r>
            <a:rPr lang="en-US" sz="2000" kern="1200" dirty="0"/>
            <a:t> </a:t>
          </a:r>
          <a:r>
            <a:rPr lang="en-US" sz="2000" kern="1200" dirty="0" err="1"/>
            <a:t>деца</a:t>
          </a:r>
          <a:r>
            <a:rPr lang="en-US" sz="2000" kern="1200" dirty="0"/>
            <a:t> и </a:t>
          </a:r>
          <a:r>
            <a:rPr lang="en-US" sz="2000" kern="1200" dirty="0" err="1"/>
            <a:t>финансиската</a:t>
          </a:r>
          <a:r>
            <a:rPr lang="en-US" sz="2000" kern="1200" dirty="0"/>
            <a:t> </a:t>
          </a:r>
          <a:r>
            <a:rPr lang="en-US" sz="2000" kern="1200" dirty="0" err="1"/>
            <a:t>моќ</a:t>
          </a:r>
          <a:r>
            <a:rPr lang="en-US" sz="2000" kern="1200" dirty="0"/>
            <a:t> </a:t>
          </a:r>
          <a:r>
            <a:rPr lang="en-US" sz="2000" kern="1200" dirty="0" err="1"/>
            <a:t>во</a:t>
          </a:r>
          <a:r>
            <a:rPr lang="en-US" sz="2000" kern="1200" dirty="0"/>
            <a:t> </a:t>
          </a:r>
          <a:r>
            <a:rPr lang="en-US" sz="2000" kern="1200" dirty="0" err="1"/>
            <a:t>земјите</a:t>
          </a:r>
          <a:r>
            <a:rPr lang="en-US" sz="2000" kern="1200" dirty="0"/>
            <a:t> </a:t>
          </a:r>
          <a:r>
            <a:rPr lang="en-US" sz="2000" kern="1200" dirty="0" err="1"/>
            <a:t>во</a:t>
          </a:r>
          <a:r>
            <a:rPr lang="en-US" sz="2000" kern="1200" dirty="0"/>
            <a:t> </a:t>
          </a:r>
          <a:r>
            <a:rPr lang="en-US" sz="2000" kern="1200" dirty="0" err="1"/>
            <a:t>кои</a:t>
          </a:r>
          <a:r>
            <a:rPr lang="en-US" sz="2000" kern="1200" dirty="0"/>
            <a:t> </a:t>
          </a:r>
          <a:r>
            <a:rPr lang="en-US" sz="2000" kern="1200" dirty="0" err="1"/>
            <a:t>завршуваат</a:t>
          </a:r>
          <a:r>
            <a:rPr lang="en-US" sz="2000" kern="1200" dirty="0"/>
            <a:t> </a:t>
          </a:r>
          <a:r>
            <a:rPr lang="en-US" sz="2000" kern="1200" dirty="0" err="1"/>
            <a:t>децата</a:t>
          </a:r>
          <a:r>
            <a:rPr lang="en-US" sz="2000" kern="1200" dirty="0"/>
            <a:t>, </a:t>
          </a:r>
          <a:r>
            <a:rPr lang="en-US" sz="2000" kern="1200" dirty="0" err="1"/>
            <a:t>ја</a:t>
          </a:r>
          <a:r>
            <a:rPr lang="en-US" sz="2000" kern="1200" dirty="0"/>
            <a:t> </a:t>
          </a:r>
          <a:r>
            <a:rPr lang="en-US" sz="2000" kern="1200" dirty="0" err="1"/>
            <a:t>сочинуваат</a:t>
          </a:r>
          <a:r>
            <a:rPr lang="en-US" sz="2000" kern="1200" dirty="0"/>
            <a:t> </a:t>
          </a:r>
          <a:r>
            <a:rPr lang="en-US" sz="2000" kern="1200" dirty="0" err="1"/>
            <a:t>страната</a:t>
          </a:r>
          <a:r>
            <a:rPr lang="en-US" sz="2000" kern="1200" dirty="0"/>
            <a:t> </a:t>
          </a:r>
          <a:r>
            <a:rPr lang="en-US" sz="2000" kern="1200" dirty="0" err="1"/>
            <a:t>на</a:t>
          </a:r>
          <a:r>
            <a:rPr lang="en-US" sz="2000" kern="1200" dirty="0"/>
            <a:t> </a:t>
          </a:r>
          <a:r>
            <a:rPr lang="en-US" sz="2000" kern="1200" dirty="0" err="1"/>
            <a:t>побарувачката</a:t>
          </a:r>
          <a:r>
            <a:rPr lang="en-US" sz="2000" kern="1200" dirty="0"/>
            <a:t>.  </a:t>
          </a:r>
        </a:p>
      </dsp:txBody>
      <dsp:txXfrm>
        <a:off x="0" y="3041593"/>
        <a:ext cx="8229600" cy="144202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878A9F-4933-4D16-8128-7420BBD5CF6C}">
      <dsp:nvSpPr>
        <dsp:cNvPr id="0" name=""/>
        <dsp:cNvSpPr/>
      </dsp:nvSpPr>
      <dsp:spPr>
        <a:xfrm>
          <a:off x="0" y="81380"/>
          <a:ext cx="8229600" cy="21528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kern="1200" dirty="0"/>
            <a:t>Овој вид трговија со деца с</a:t>
          </a:r>
          <a:r>
            <a:rPr lang="en-US" sz="2000" kern="1200" dirty="0"/>
            <a:t>е </a:t>
          </a:r>
          <a:r>
            <a:rPr lang="en-US" sz="2000" kern="1200" dirty="0" err="1"/>
            <a:t>случува</a:t>
          </a:r>
          <a:r>
            <a:rPr lang="en-US" sz="2000" kern="1200" dirty="0"/>
            <a:t> </a:t>
          </a:r>
          <a:r>
            <a:rPr lang="en-US" sz="2000" kern="1200" dirty="0" err="1"/>
            <a:t>главно</a:t>
          </a:r>
          <a:r>
            <a:rPr lang="en-US" sz="2000" kern="1200" dirty="0"/>
            <a:t> </a:t>
          </a:r>
          <a:r>
            <a:rPr lang="en-US" sz="2000" kern="1200" dirty="0" err="1"/>
            <a:t>во</a:t>
          </a:r>
          <a:r>
            <a:rPr lang="en-US" sz="2000" kern="1200" dirty="0"/>
            <a:t> </a:t>
          </a:r>
          <a:r>
            <a:rPr lang="en-US" sz="2000" kern="1200" dirty="0" err="1"/>
            <a:t>големите</a:t>
          </a:r>
          <a:r>
            <a:rPr lang="en-US" sz="2000" kern="1200" dirty="0"/>
            <a:t> </a:t>
          </a:r>
          <a:r>
            <a:rPr lang="en-US" sz="2000" kern="1200" dirty="0" err="1"/>
            <a:t>градови</a:t>
          </a:r>
          <a:r>
            <a:rPr lang="en-US" sz="2000" kern="1200" dirty="0"/>
            <a:t>, </a:t>
          </a:r>
          <a:r>
            <a:rPr lang="en-US" sz="2000" kern="1200" dirty="0" err="1"/>
            <a:t>каде</a:t>
          </a:r>
          <a:r>
            <a:rPr lang="en-US" sz="2000" kern="1200" dirty="0"/>
            <a:t> </a:t>
          </a:r>
          <a:r>
            <a:rPr lang="en-US" sz="2000" kern="1200" dirty="0" err="1"/>
            <a:t>мали</a:t>
          </a:r>
          <a:r>
            <a:rPr lang="en-US" sz="2000" kern="1200" dirty="0"/>
            <a:t> </a:t>
          </a:r>
          <a:r>
            <a:rPr lang="en-US" sz="2000" kern="1200" dirty="0" err="1"/>
            <a:t>деца</a:t>
          </a:r>
          <a:r>
            <a:rPr lang="en-US" sz="2000" kern="1200" dirty="0"/>
            <a:t> </a:t>
          </a:r>
          <a:r>
            <a:rPr lang="en-US" sz="2000" kern="1200" dirty="0" err="1"/>
            <a:t>од</a:t>
          </a:r>
          <a:r>
            <a:rPr lang="en-US" sz="2000" kern="1200" dirty="0"/>
            <a:t> </a:t>
          </a:r>
          <a:r>
            <a:rPr lang="en-US" sz="2000" kern="1200" dirty="0" err="1"/>
            <a:t>двата</a:t>
          </a:r>
          <a:r>
            <a:rPr lang="en-US" sz="2000" kern="1200" dirty="0"/>
            <a:t> </a:t>
          </a:r>
          <a:r>
            <a:rPr lang="en-US" sz="2000" kern="1200" dirty="0" err="1"/>
            <a:t>пола</a:t>
          </a:r>
          <a:r>
            <a:rPr lang="en-US" sz="2000" kern="1200" dirty="0"/>
            <a:t> </a:t>
          </a:r>
          <a:r>
            <a:rPr lang="en-US" sz="2000" kern="1200" dirty="0" err="1"/>
            <a:t>се</a:t>
          </a:r>
          <a:r>
            <a:rPr lang="en-US" sz="2000" kern="1200" dirty="0"/>
            <a:t> </a:t>
          </a:r>
          <a:r>
            <a:rPr lang="en-US" sz="2000" kern="1200" dirty="0" err="1"/>
            <a:t>обучуваат</a:t>
          </a:r>
          <a:r>
            <a:rPr lang="en-US" sz="2000" kern="1200" dirty="0"/>
            <a:t> </a:t>
          </a:r>
          <a:r>
            <a:rPr lang="en-US" sz="2000" kern="1200" dirty="0" err="1"/>
            <a:t>да</a:t>
          </a:r>
          <a:r>
            <a:rPr lang="en-US" sz="2000" kern="1200" dirty="0"/>
            <a:t> </a:t>
          </a:r>
          <a:r>
            <a:rPr lang="en-US" sz="2000" kern="1200" dirty="0" err="1"/>
            <a:t>вршат</a:t>
          </a:r>
          <a:r>
            <a:rPr lang="en-US" sz="2000" kern="1200" dirty="0"/>
            <a:t> </a:t>
          </a:r>
          <a:r>
            <a:rPr lang="en-US" sz="2000" kern="1200" dirty="0" err="1"/>
            <a:t>ситен</a:t>
          </a:r>
          <a:r>
            <a:rPr lang="en-US" sz="2000" kern="1200" dirty="0"/>
            <a:t> </a:t>
          </a:r>
          <a:r>
            <a:rPr lang="en-US" sz="2000" kern="1200" dirty="0" err="1"/>
            <a:t>криминал</a:t>
          </a:r>
          <a:r>
            <a:rPr lang="en-US" sz="2000" kern="1200" dirty="0"/>
            <a:t>, </a:t>
          </a:r>
          <a:r>
            <a:rPr lang="en-US" sz="2000" kern="1200" dirty="0" err="1"/>
            <a:t>како</a:t>
          </a:r>
          <a:r>
            <a:rPr lang="mk-MK" sz="2000" kern="1200" dirty="0"/>
            <a:t> што е: </a:t>
          </a:r>
          <a:r>
            <a:rPr lang="en-US" sz="2000" kern="1200" dirty="0" err="1"/>
            <a:t>џепарењето</a:t>
          </a:r>
          <a:r>
            <a:rPr lang="en-US" sz="2000" kern="1200" dirty="0"/>
            <a:t> и </a:t>
          </a:r>
          <a:r>
            <a:rPr lang="en-US" sz="2000" kern="1200" dirty="0" err="1"/>
            <a:t>ситните</a:t>
          </a:r>
          <a:r>
            <a:rPr lang="en-US" sz="2000" kern="1200" dirty="0"/>
            <a:t> </a:t>
          </a:r>
          <a:r>
            <a:rPr lang="en-US" sz="2000" kern="1200" dirty="0" err="1"/>
            <a:t>кражби</a:t>
          </a:r>
          <a:r>
            <a:rPr lang="mk-MK" sz="2000" kern="1200" dirty="0"/>
            <a:t>, но </a:t>
          </a:r>
          <a:r>
            <a:rPr lang="en-US" sz="2000" kern="1200" dirty="0"/>
            <a:t>и </a:t>
          </a:r>
          <a:r>
            <a:rPr lang="en-US" sz="2000" kern="1200" dirty="0" err="1"/>
            <a:t>тешки</a:t>
          </a:r>
          <a:r>
            <a:rPr lang="en-US" sz="2000" kern="1200" dirty="0"/>
            <a:t> </a:t>
          </a:r>
          <a:r>
            <a:rPr lang="en-US" sz="2000" kern="1200" dirty="0" err="1"/>
            <a:t>кривични</a:t>
          </a:r>
          <a:r>
            <a:rPr lang="en-US" sz="2000" kern="1200" dirty="0"/>
            <a:t> </a:t>
          </a:r>
          <a:r>
            <a:rPr lang="en-US" sz="2000" kern="1200" dirty="0" err="1"/>
            <a:t>дела</a:t>
          </a:r>
          <a:r>
            <a:rPr lang="en-US" sz="2000" kern="1200" dirty="0"/>
            <a:t> </a:t>
          </a:r>
          <a:r>
            <a:rPr lang="en-US" sz="2000" kern="1200" dirty="0" err="1"/>
            <a:t>против</a:t>
          </a:r>
          <a:r>
            <a:rPr lang="en-US" sz="2000" kern="1200" dirty="0"/>
            <a:t> </a:t>
          </a:r>
          <a:r>
            <a:rPr lang="en-US" sz="2000" kern="1200" dirty="0" err="1"/>
            <a:t>сопственоста</a:t>
          </a:r>
          <a:r>
            <a:rPr lang="en-US" sz="2000" kern="1200" dirty="0"/>
            <a:t>, </a:t>
          </a:r>
          <a:r>
            <a:rPr lang="en-US" sz="2000" kern="1200" dirty="0" err="1"/>
            <a:t>па</a:t>
          </a:r>
          <a:r>
            <a:rPr lang="en-US" sz="2000" kern="1200" dirty="0"/>
            <a:t> </a:t>
          </a:r>
          <a:r>
            <a:rPr lang="en-US" sz="2000" kern="1200" dirty="0" err="1"/>
            <a:t>дури</a:t>
          </a:r>
          <a:r>
            <a:rPr lang="en-US" sz="2000" kern="1200" dirty="0"/>
            <a:t> и </a:t>
          </a:r>
          <a:r>
            <a:rPr lang="en-US" sz="2000" kern="1200" dirty="0" err="1"/>
            <a:t>продавање</a:t>
          </a:r>
          <a:r>
            <a:rPr lang="en-US" sz="2000" kern="1200" dirty="0"/>
            <a:t> </a:t>
          </a:r>
          <a:r>
            <a:rPr lang="en-US" sz="2000" kern="1200" dirty="0" err="1"/>
            <a:t>дрога</a:t>
          </a:r>
          <a:r>
            <a:rPr lang="en-US" sz="2000" kern="1200" dirty="0"/>
            <a:t>. </a:t>
          </a:r>
        </a:p>
      </dsp:txBody>
      <dsp:txXfrm>
        <a:off x="0" y="81380"/>
        <a:ext cx="8229600" cy="2152800"/>
      </dsp:txXfrm>
    </dsp:sp>
    <dsp:sp modelId="{48FB079A-FBA6-4A80-A153-CCC21B56F006}">
      <dsp:nvSpPr>
        <dsp:cNvPr id="0" name=""/>
        <dsp:cNvSpPr/>
      </dsp:nvSpPr>
      <dsp:spPr>
        <a:xfrm>
          <a:off x="0" y="2291781"/>
          <a:ext cx="8229600" cy="21528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a:t>Поради</a:t>
          </a:r>
          <a:r>
            <a:rPr lang="en-US" sz="2000" kern="1200" dirty="0"/>
            <a:t> </a:t>
          </a:r>
          <a:r>
            <a:rPr lang="en-US" sz="2000" kern="1200" dirty="0" err="1"/>
            <a:t>тоа</a:t>
          </a:r>
          <a:r>
            <a:rPr lang="en-US" sz="2000" kern="1200" dirty="0"/>
            <a:t> </a:t>
          </a:r>
          <a:r>
            <a:rPr lang="en-US" sz="2000" kern="1200" dirty="0" err="1"/>
            <a:t>што</a:t>
          </a:r>
          <a:r>
            <a:rPr lang="en-US" sz="2000" kern="1200" dirty="0"/>
            <a:t> </a:t>
          </a:r>
          <a:r>
            <a:rPr lang="en-US" sz="2000" kern="1200" dirty="0" err="1"/>
            <a:t>повеќето</a:t>
          </a:r>
          <a:r>
            <a:rPr lang="en-US" sz="2000" kern="1200" dirty="0"/>
            <a:t> </a:t>
          </a:r>
          <a:r>
            <a:rPr lang="en-US" sz="2000" kern="1200" dirty="0" err="1"/>
            <a:t>правни</a:t>
          </a:r>
          <a:r>
            <a:rPr lang="en-US" sz="2000" kern="1200" dirty="0"/>
            <a:t> </a:t>
          </a:r>
          <a:r>
            <a:rPr lang="en-US" sz="2000" kern="1200" dirty="0" err="1"/>
            <a:t>системи</a:t>
          </a:r>
          <a:r>
            <a:rPr lang="en-US" sz="2000" kern="1200" dirty="0"/>
            <a:t> </a:t>
          </a:r>
          <a:r>
            <a:rPr lang="en-US" sz="2000" kern="1200" dirty="0" err="1"/>
            <a:t>предвидуваат</a:t>
          </a:r>
          <a:r>
            <a:rPr lang="en-US" sz="2000" kern="1200" dirty="0"/>
            <a:t> </a:t>
          </a:r>
          <a:r>
            <a:rPr lang="en-US" sz="2000" kern="1200" dirty="0" err="1"/>
            <a:t>пониски</a:t>
          </a:r>
          <a:r>
            <a:rPr lang="en-US" sz="2000" kern="1200" dirty="0"/>
            <a:t> </a:t>
          </a:r>
          <a:r>
            <a:rPr lang="en-US" sz="2000" kern="1200" dirty="0" err="1"/>
            <a:t>казни</a:t>
          </a:r>
          <a:r>
            <a:rPr lang="en-US" sz="2000" kern="1200" dirty="0"/>
            <a:t> </a:t>
          </a:r>
          <a:r>
            <a:rPr lang="en-US" sz="2000" kern="1200" dirty="0" err="1"/>
            <a:t>за</a:t>
          </a:r>
          <a:r>
            <a:rPr lang="en-US" sz="2000" kern="1200" dirty="0"/>
            <a:t> </a:t>
          </a:r>
          <a:r>
            <a:rPr lang="en-US" sz="2000" kern="1200" dirty="0" err="1"/>
            <a:t>малолетниците</a:t>
          </a:r>
          <a:r>
            <a:rPr lang="mk-MK" sz="2000" kern="1200" dirty="0"/>
            <a:t>, к</a:t>
          </a:r>
          <a:r>
            <a:rPr lang="en-US" sz="2000" kern="1200" dirty="0" err="1"/>
            <a:t>риминалците</a:t>
          </a:r>
          <a:r>
            <a:rPr lang="en-US" sz="2000" kern="1200" dirty="0"/>
            <a:t> </a:t>
          </a:r>
          <a:r>
            <a:rPr lang="en-US" sz="2000" kern="1200" dirty="0" err="1"/>
            <a:t>на</a:t>
          </a:r>
          <a:r>
            <a:rPr lang="en-US" sz="2000" kern="1200" dirty="0"/>
            <a:t> </a:t>
          </a:r>
          <a:r>
            <a:rPr lang="mk-MK" sz="2000" kern="1200" dirty="0"/>
            <a:t>овој вид </a:t>
          </a:r>
          <a:r>
            <a:rPr lang="en-US" sz="2000" kern="1200" dirty="0" err="1"/>
            <a:t>злоупотреба</a:t>
          </a:r>
          <a:r>
            <a:rPr lang="en-US" sz="2000" kern="1200" dirty="0"/>
            <a:t> </a:t>
          </a:r>
          <a:r>
            <a:rPr lang="en-US" sz="2000" kern="1200" dirty="0" err="1"/>
            <a:t>на</a:t>
          </a:r>
          <a:r>
            <a:rPr lang="en-US" sz="2000" kern="1200" dirty="0"/>
            <a:t> </a:t>
          </a:r>
          <a:r>
            <a:rPr lang="en-US" sz="2000" kern="1200" dirty="0" err="1"/>
            <a:t>децата</a:t>
          </a:r>
          <a:r>
            <a:rPr lang="en-US" sz="2000" kern="1200" dirty="0"/>
            <a:t> </a:t>
          </a:r>
          <a:r>
            <a:rPr lang="en-US" sz="2000" kern="1200" dirty="0" err="1"/>
            <a:t>гледаат</a:t>
          </a:r>
          <a:r>
            <a:rPr lang="en-US" sz="2000" kern="1200" dirty="0"/>
            <a:t> </a:t>
          </a:r>
          <a:r>
            <a:rPr lang="en-US" sz="2000" kern="1200" dirty="0" err="1"/>
            <a:t>како</a:t>
          </a:r>
          <a:r>
            <a:rPr lang="en-US" sz="2000" kern="1200" dirty="0"/>
            <a:t> </a:t>
          </a:r>
          <a:r>
            <a:rPr lang="en-US" sz="2000" kern="1200" dirty="0" err="1"/>
            <a:t>на</a:t>
          </a:r>
          <a:r>
            <a:rPr lang="en-US" sz="2000" kern="1200" dirty="0"/>
            <a:t> </a:t>
          </a:r>
          <a:r>
            <a:rPr lang="en-US" sz="2000" kern="1200" dirty="0" err="1"/>
            <a:t>криминална</a:t>
          </a:r>
          <a:r>
            <a:rPr lang="en-US" sz="2000" kern="1200" dirty="0"/>
            <a:t> </a:t>
          </a:r>
          <a:r>
            <a:rPr lang="en-US" sz="2000" kern="1200" dirty="0" err="1"/>
            <a:t>активност</a:t>
          </a:r>
          <a:r>
            <a:rPr lang="en-US" sz="2000" kern="1200" dirty="0"/>
            <a:t> </a:t>
          </a:r>
          <a:r>
            <a:rPr lang="en-US" sz="2000" kern="1200" dirty="0" err="1"/>
            <a:t>која</a:t>
          </a:r>
          <a:r>
            <a:rPr lang="en-US" sz="2000" kern="1200" dirty="0"/>
            <a:t> е </a:t>
          </a:r>
          <a:r>
            <a:rPr lang="en-US" sz="2000" kern="1200" dirty="0" err="1"/>
            <a:t>заштитена</a:t>
          </a:r>
          <a:r>
            <a:rPr lang="en-US" sz="2000" kern="1200" dirty="0"/>
            <a:t> </a:t>
          </a:r>
          <a:r>
            <a:rPr lang="en-US" sz="2000" kern="1200" dirty="0" err="1"/>
            <a:t>со</a:t>
          </a:r>
          <a:r>
            <a:rPr lang="en-US" sz="2000" kern="1200" dirty="0"/>
            <a:t> </a:t>
          </a:r>
          <a:r>
            <a:rPr lang="en-US" sz="2000" kern="1200" dirty="0" err="1"/>
            <a:t>закон</a:t>
          </a:r>
          <a:r>
            <a:rPr lang="en-US" sz="2000" kern="1200" dirty="0"/>
            <a:t>.</a:t>
          </a:r>
        </a:p>
      </dsp:txBody>
      <dsp:txXfrm>
        <a:off x="0" y="2291781"/>
        <a:ext cx="8229600" cy="21528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2D0452-D501-4E27-9417-660118C573C2}">
      <dsp:nvSpPr>
        <dsp:cNvPr id="0" name=""/>
        <dsp:cNvSpPr/>
      </dsp:nvSpPr>
      <dsp:spPr>
        <a:xfrm>
          <a:off x="0" y="56999"/>
          <a:ext cx="8229600" cy="11582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err="1"/>
            <a:t>Трговијата</a:t>
          </a:r>
          <a:r>
            <a:rPr lang="en-US" sz="1500" kern="1200" dirty="0"/>
            <a:t> </a:t>
          </a:r>
          <a:r>
            <a:rPr lang="en-US" sz="1500" kern="1200" dirty="0" err="1"/>
            <a:t>со</a:t>
          </a:r>
          <a:r>
            <a:rPr lang="en-US" sz="1500" kern="1200" dirty="0"/>
            <a:t> </a:t>
          </a:r>
          <a:r>
            <a:rPr lang="mk-MK" sz="1500" kern="1200" dirty="0"/>
            <a:t>органи </a:t>
          </a:r>
          <a:r>
            <a:rPr lang="en-US" sz="1500" kern="1200" dirty="0"/>
            <a:t>е </a:t>
          </a:r>
          <a:r>
            <a:rPr lang="en-US" sz="1500" kern="1200" dirty="0" err="1"/>
            <a:t>кривично</a:t>
          </a:r>
          <a:r>
            <a:rPr lang="en-US" sz="1500" kern="1200" dirty="0"/>
            <a:t> </a:t>
          </a:r>
          <a:r>
            <a:rPr lang="en-US" sz="1500" kern="1200" dirty="0" err="1"/>
            <a:t>дело</a:t>
          </a:r>
          <a:r>
            <a:rPr lang="en-US" sz="1500" kern="1200" dirty="0"/>
            <a:t> </a:t>
          </a:r>
          <a:r>
            <a:rPr lang="en-US" sz="1500" kern="1200" dirty="0" err="1"/>
            <a:t>што</a:t>
          </a:r>
          <a:r>
            <a:rPr lang="en-US" sz="1500" kern="1200" dirty="0"/>
            <a:t> </a:t>
          </a:r>
          <a:r>
            <a:rPr lang="en-US" sz="1500" kern="1200" dirty="0" err="1"/>
            <a:t>се</a:t>
          </a:r>
          <a:r>
            <a:rPr lang="en-US" sz="1500" kern="1200" dirty="0"/>
            <a:t> </a:t>
          </a:r>
          <a:r>
            <a:rPr lang="en-US" sz="1500" kern="1200" dirty="0" err="1"/>
            <a:t>случува</a:t>
          </a:r>
          <a:r>
            <a:rPr lang="en-US" sz="1500" kern="1200" dirty="0"/>
            <a:t> </a:t>
          </a:r>
          <a:r>
            <a:rPr lang="en-US" sz="1500" kern="1200" dirty="0" err="1"/>
            <a:t>во</a:t>
          </a:r>
          <a:r>
            <a:rPr lang="en-US" sz="1500" kern="1200" dirty="0"/>
            <a:t> </a:t>
          </a:r>
          <a:r>
            <a:rPr lang="en-US" sz="1500" kern="1200" dirty="0" err="1"/>
            <a:t>три</a:t>
          </a:r>
          <a:r>
            <a:rPr lang="en-US" sz="1500" kern="1200" dirty="0"/>
            <a:t> </a:t>
          </a:r>
          <a:r>
            <a:rPr lang="en-US" sz="1500" kern="1200" dirty="0" err="1"/>
            <a:t>широки</a:t>
          </a:r>
          <a:r>
            <a:rPr lang="en-US" sz="1500" kern="1200" dirty="0"/>
            <a:t> </a:t>
          </a:r>
          <a:r>
            <a:rPr lang="en-US" sz="1500" kern="1200" dirty="0" err="1"/>
            <a:t>категории</a:t>
          </a:r>
          <a:r>
            <a:rPr lang="en-US" sz="1500" kern="1200" dirty="0"/>
            <a:t>. </a:t>
          </a:r>
        </a:p>
        <a:p>
          <a:pPr lvl="0" algn="l" defTabSz="666750" rtl="0">
            <a:lnSpc>
              <a:spcPct val="90000"/>
            </a:lnSpc>
            <a:spcBef>
              <a:spcPct val="0"/>
            </a:spcBef>
            <a:spcAft>
              <a:spcPct val="35000"/>
            </a:spcAft>
          </a:pPr>
          <a:r>
            <a:rPr lang="en-US" sz="1500" kern="1200" dirty="0" err="1"/>
            <a:t>Прво</a:t>
          </a:r>
          <a:r>
            <a:rPr lang="en-US" sz="1500" kern="1200" dirty="0"/>
            <a:t>, </a:t>
          </a:r>
          <a:r>
            <a:rPr lang="en-US" sz="1500" kern="1200" dirty="0" err="1"/>
            <a:t>има</a:t>
          </a:r>
          <a:r>
            <a:rPr lang="en-US" sz="1500" kern="1200" dirty="0"/>
            <a:t> </a:t>
          </a:r>
          <a:r>
            <a:rPr lang="en-US" sz="1500" kern="1200" dirty="0" err="1"/>
            <a:t>случаи</a:t>
          </a:r>
          <a:r>
            <a:rPr lang="en-US" sz="1500" kern="1200" dirty="0"/>
            <a:t> </a:t>
          </a:r>
          <a:r>
            <a:rPr lang="en-US" sz="1500" kern="1200" dirty="0" err="1"/>
            <a:t>кога</a:t>
          </a:r>
          <a:r>
            <a:rPr lang="en-US" sz="1500" kern="1200" dirty="0"/>
            <a:t> </a:t>
          </a:r>
          <a:r>
            <a:rPr lang="en-US" sz="1500" kern="1200" dirty="0" err="1"/>
            <a:t>трговците</a:t>
          </a:r>
          <a:r>
            <a:rPr lang="en-US" sz="1500" kern="1200" dirty="0"/>
            <a:t> </a:t>
          </a:r>
          <a:r>
            <a:rPr lang="en-US" sz="1500" kern="1200" dirty="0" err="1"/>
            <a:t>со</a:t>
          </a:r>
          <a:r>
            <a:rPr lang="en-US" sz="1500" kern="1200" dirty="0"/>
            <a:t> </a:t>
          </a:r>
          <a:r>
            <a:rPr lang="en-US" sz="1500" kern="1200" dirty="0" err="1"/>
            <a:t>луѓе</a:t>
          </a:r>
          <a:r>
            <a:rPr lang="en-US" sz="1500" kern="1200" dirty="0"/>
            <a:t> </a:t>
          </a:r>
          <a:r>
            <a:rPr lang="en-US" sz="1500" kern="1200" dirty="0" err="1"/>
            <a:t>ги</a:t>
          </a:r>
          <a:r>
            <a:rPr lang="en-US" sz="1500" kern="1200" dirty="0"/>
            <a:t> </a:t>
          </a:r>
          <a:r>
            <a:rPr lang="en-US" sz="1500" kern="1200" dirty="0" err="1"/>
            <a:t>присилуваат</a:t>
          </a:r>
          <a:r>
            <a:rPr lang="en-US" sz="1500" kern="1200" dirty="0"/>
            <a:t> </a:t>
          </a:r>
          <a:r>
            <a:rPr lang="en-US" sz="1500" kern="1200" dirty="0" err="1"/>
            <a:t>или</a:t>
          </a:r>
          <a:r>
            <a:rPr lang="en-US" sz="1500" kern="1200" dirty="0"/>
            <a:t> </a:t>
          </a:r>
          <a:r>
            <a:rPr lang="en-US" sz="1500" kern="1200" dirty="0" err="1"/>
            <a:t>мамат</a:t>
          </a:r>
          <a:r>
            <a:rPr lang="en-US" sz="1500" kern="1200" dirty="0"/>
            <a:t> </a:t>
          </a:r>
          <a:r>
            <a:rPr lang="en-US" sz="1500" kern="1200" dirty="0" err="1"/>
            <a:t>жртвите</a:t>
          </a:r>
          <a:r>
            <a:rPr lang="en-US" sz="1500" kern="1200" dirty="0"/>
            <a:t> </a:t>
          </a:r>
          <a:r>
            <a:rPr lang="en-US" sz="1500" kern="1200" dirty="0" err="1"/>
            <a:t>да</a:t>
          </a:r>
          <a:r>
            <a:rPr lang="en-US" sz="1500" kern="1200" dirty="0"/>
            <a:t> </a:t>
          </a:r>
          <a:r>
            <a:rPr lang="en-US" sz="1500" kern="1200" dirty="0" err="1"/>
            <a:t>се</a:t>
          </a:r>
          <a:r>
            <a:rPr lang="en-US" sz="1500" kern="1200" dirty="0"/>
            <a:t> </a:t>
          </a:r>
          <a:r>
            <a:rPr lang="en-US" sz="1500" kern="1200" dirty="0" err="1"/>
            <a:t>откажат</a:t>
          </a:r>
          <a:r>
            <a:rPr lang="en-US" sz="1500" kern="1200" dirty="0"/>
            <a:t> </a:t>
          </a:r>
          <a:r>
            <a:rPr lang="en-US" sz="1500" kern="1200" dirty="0" err="1"/>
            <a:t>од</a:t>
          </a:r>
          <a:r>
            <a:rPr lang="mk-MK" sz="1500" kern="1200" dirty="0"/>
            <a:t> одреден </a:t>
          </a:r>
          <a:r>
            <a:rPr lang="en-US" sz="1500" kern="1200" dirty="0" err="1"/>
            <a:t>орган</a:t>
          </a:r>
          <a:r>
            <a:rPr lang="en-US" sz="1500" kern="1200" dirty="0"/>
            <a:t>. </a:t>
          </a:r>
        </a:p>
      </dsp:txBody>
      <dsp:txXfrm>
        <a:off x="0" y="56999"/>
        <a:ext cx="8229600" cy="1158299"/>
      </dsp:txXfrm>
    </dsp:sp>
    <dsp:sp modelId="{5F0749FC-9132-4170-98C7-6C16719C1BD3}">
      <dsp:nvSpPr>
        <dsp:cNvPr id="0" name=""/>
        <dsp:cNvSpPr/>
      </dsp:nvSpPr>
      <dsp:spPr>
        <a:xfrm>
          <a:off x="0" y="1258499"/>
          <a:ext cx="8229600" cy="11582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err="1"/>
            <a:t>Второ</a:t>
          </a:r>
          <a:r>
            <a:rPr lang="en-US" sz="1500" kern="1200" dirty="0"/>
            <a:t>, </a:t>
          </a:r>
          <a:r>
            <a:rPr lang="en-US" sz="1500" kern="1200" dirty="0" err="1"/>
            <a:t>има</a:t>
          </a:r>
          <a:r>
            <a:rPr lang="en-US" sz="1500" kern="1200" dirty="0"/>
            <a:t> </a:t>
          </a:r>
          <a:r>
            <a:rPr lang="en-US" sz="1500" kern="1200" dirty="0" err="1"/>
            <a:t>случаи</a:t>
          </a:r>
          <a:r>
            <a:rPr lang="en-US" sz="1500" kern="1200" dirty="0"/>
            <a:t> </a:t>
          </a:r>
          <a:r>
            <a:rPr lang="en-US" sz="1500" kern="1200" dirty="0" err="1"/>
            <a:t>кога</a:t>
          </a:r>
          <a:r>
            <a:rPr lang="en-US" sz="1500" kern="1200" dirty="0"/>
            <a:t> </a:t>
          </a:r>
          <a:r>
            <a:rPr lang="en-US" sz="1500" kern="1200" dirty="0" err="1"/>
            <a:t>жртвите</a:t>
          </a:r>
          <a:r>
            <a:rPr lang="en-US" sz="1500" kern="1200" dirty="0"/>
            <a:t> </a:t>
          </a:r>
          <a:r>
            <a:rPr lang="en-US" sz="1500" kern="1200" dirty="0" err="1"/>
            <a:t>формално</a:t>
          </a:r>
          <a:r>
            <a:rPr lang="en-US" sz="1500" kern="1200" dirty="0"/>
            <a:t> </a:t>
          </a:r>
          <a:r>
            <a:rPr lang="en-US" sz="1500" kern="1200" dirty="0" err="1"/>
            <a:t>или</a:t>
          </a:r>
          <a:r>
            <a:rPr lang="en-US" sz="1500" kern="1200" dirty="0"/>
            <a:t> </a:t>
          </a:r>
          <a:r>
            <a:rPr lang="en-US" sz="1500" kern="1200" dirty="0" err="1"/>
            <a:t>неформално</a:t>
          </a:r>
          <a:r>
            <a:rPr lang="en-US" sz="1500" kern="1200" dirty="0"/>
            <a:t> </a:t>
          </a:r>
          <a:r>
            <a:rPr lang="en-US" sz="1500" kern="1200" dirty="0" err="1"/>
            <a:t>се</a:t>
          </a:r>
          <a:r>
            <a:rPr lang="en-US" sz="1500" kern="1200" dirty="0"/>
            <a:t> </a:t>
          </a:r>
          <a:r>
            <a:rPr lang="en-US" sz="1500" kern="1200" dirty="0" err="1"/>
            <a:t>согласуваат</a:t>
          </a:r>
          <a:r>
            <a:rPr lang="en-US" sz="1500" kern="1200" dirty="0"/>
            <a:t> </a:t>
          </a:r>
          <a:r>
            <a:rPr lang="en-US" sz="1500" kern="1200" dirty="0" err="1"/>
            <a:t>да</a:t>
          </a:r>
          <a:r>
            <a:rPr lang="en-US" sz="1500" kern="1200" dirty="0"/>
            <a:t> </a:t>
          </a:r>
          <a:r>
            <a:rPr lang="en-US" sz="1500" kern="1200" dirty="0" err="1"/>
            <a:t>прода</a:t>
          </a:r>
          <a:r>
            <a:rPr lang="mk-MK" sz="1500" kern="1200" dirty="0" err="1"/>
            <a:t>дат</a:t>
          </a:r>
          <a:r>
            <a:rPr lang="en-US" sz="1500" kern="1200" dirty="0"/>
            <a:t> </a:t>
          </a:r>
          <a:r>
            <a:rPr lang="en-US" sz="1500" kern="1200" dirty="0" err="1"/>
            <a:t>орган</a:t>
          </a:r>
          <a:r>
            <a:rPr lang="mk-MK" sz="1500" kern="1200" dirty="0"/>
            <a:t>.</a:t>
          </a:r>
          <a:endParaRPr lang="en-US" sz="1500" kern="1200" dirty="0"/>
        </a:p>
      </dsp:txBody>
      <dsp:txXfrm>
        <a:off x="0" y="1258499"/>
        <a:ext cx="8229600" cy="1158299"/>
      </dsp:txXfrm>
    </dsp:sp>
    <dsp:sp modelId="{11E82C1B-80F8-4FC6-B941-C13026294BD9}">
      <dsp:nvSpPr>
        <dsp:cNvPr id="0" name=""/>
        <dsp:cNvSpPr/>
      </dsp:nvSpPr>
      <dsp:spPr>
        <a:xfrm>
          <a:off x="0" y="2460000"/>
          <a:ext cx="8229600" cy="11582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err="1"/>
            <a:t>Трето</a:t>
          </a:r>
          <a:r>
            <a:rPr lang="en-US" sz="1500" kern="1200" dirty="0"/>
            <a:t>, </a:t>
          </a:r>
          <a:r>
            <a:rPr lang="en-US" sz="1500" kern="1200" dirty="0" err="1"/>
            <a:t>ранливите</a:t>
          </a:r>
          <a:r>
            <a:rPr lang="en-US" sz="1500" kern="1200" dirty="0"/>
            <a:t> </a:t>
          </a:r>
          <a:r>
            <a:rPr lang="en-US" sz="1500" kern="1200" dirty="0" err="1"/>
            <a:t>лица</a:t>
          </a:r>
          <a:r>
            <a:rPr lang="en-US" sz="1500" kern="1200" dirty="0"/>
            <a:t> </a:t>
          </a:r>
          <a:r>
            <a:rPr lang="en-US" sz="1500" kern="1200" dirty="0" err="1"/>
            <a:t>се</a:t>
          </a:r>
          <a:r>
            <a:rPr lang="en-US" sz="1500" kern="1200" dirty="0"/>
            <a:t> </a:t>
          </a:r>
          <a:r>
            <a:rPr lang="en-US" sz="1500" kern="1200" dirty="0" err="1"/>
            <a:t>третираат</a:t>
          </a:r>
          <a:r>
            <a:rPr lang="en-US" sz="1500" kern="1200" dirty="0"/>
            <a:t> </a:t>
          </a:r>
          <a:r>
            <a:rPr lang="en-US" sz="1500" kern="1200" dirty="0" err="1"/>
            <a:t>за</a:t>
          </a:r>
          <a:r>
            <a:rPr lang="mk-MK" sz="1500" kern="1200" dirty="0"/>
            <a:t> одредена </a:t>
          </a:r>
          <a:r>
            <a:rPr lang="en-US" sz="1500" kern="1200" dirty="0" err="1"/>
            <a:t>болест</a:t>
          </a:r>
          <a:r>
            <a:rPr lang="en-US" sz="1500" kern="1200" dirty="0"/>
            <a:t>, </a:t>
          </a:r>
          <a:r>
            <a:rPr lang="en-US" sz="1500" kern="1200" dirty="0" err="1"/>
            <a:t>која</a:t>
          </a:r>
          <a:r>
            <a:rPr lang="en-US" sz="1500" kern="1200" dirty="0"/>
            <a:t> </a:t>
          </a:r>
          <a:r>
            <a:rPr lang="en-US" sz="1500" kern="1200" dirty="0" err="1"/>
            <a:t>може</a:t>
          </a:r>
          <a:r>
            <a:rPr lang="mk-MK" sz="1500" kern="1200" dirty="0"/>
            <a:t>би и</a:t>
          </a:r>
          <a:r>
            <a:rPr lang="en-US" sz="1500" kern="1200" dirty="0"/>
            <a:t> </a:t>
          </a:r>
          <a:r>
            <a:rPr lang="en-US" sz="1500" kern="1200" dirty="0" err="1"/>
            <a:t>не</a:t>
          </a:r>
          <a:r>
            <a:rPr lang="en-US" sz="1500" kern="1200" dirty="0"/>
            <a:t> </a:t>
          </a:r>
          <a:r>
            <a:rPr lang="en-US" sz="1500" kern="1200" dirty="0" err="1"/>
            <a:t>постои</a:t>
          </a:r>
          <a:r>
            <a:rPr lang="en-US" sz="1500" kern="1200" dirty="0"/>
            <a:t>, а </a:t>
          </a:r>
          <a:r>
            <a:rPr lang="en-US" sz="1500" kern="1200" dirty="0" err="1"/>
            <a:t>потоа</a:t>
          </a:r>
          <a:r>
            <a:rPr lang="en-US" sz="1500" kern="1200" dirty="0"/>
            <a:t> </a:t>
          </a:r>
          <a:r>
            <a:rPr lang="en-US" sz="1500" kern="1200" dirty="0" err="1"/>
            <a:t>органите</a:t>
          </a:r>
          <a:r>
            <a:rPr lang="en-US" sz="1500" kern="1200" dirty="0"/>
            <a:t> </a:t>
          </a:r>
          <a:r>
            <a:rPr lang="en-US" sz="1500" kern="1200" dirty="0" err="1"/>
            <a:t>се</a:t>
          </a:r>
          <a:r>
            <a:rPr lang="en-US" sz="1500" kern="1200" dirty="0"/>
            <a:t> </a:t>
          </a:r>
          <a:r>
            <a:rPr lang="en-US" sz="1500" kern="1200" dirty="0" err="1"/>
            <a:t>отстрануваат</a:t>
          </a:r>
          <a:r>
            <a:rPr lang="en-US" sz="1500" kern="1200" dirty="0"/>
            <a:t> </a:t>
          </a:r>
          <a:r>
            <a:rPr lang="en-US" sz="1500" kern="1200" dirty="0" err="1"/>
            <a:t>без</a:t>
          </a:r>
          <a:r>
            <a:rPr lang="en-US" sz="1500" kern="1200" dirty="0"/>
            <a:t> </a:t>
          </a:r>
          <a:r>
            <a:rPr lang="en-US" sz="1500" kern="1200" dirty="0" err="1"/>
            <a:t>знаење</a:t>
          </a:r>
          <a:r>
            <a:rPr lang="en-US" sz="1500" kern="1200" dirty="0"/>
            <a:t> </a:t>
          </a:r>
          <a:r>
            <a:rPr lang="en-US" sz="1500" kern="1200" dirty="0" err="1"/>
            <a:t>на</a:t>
          </a:r>
          <a:r>
            <a:rPr lang="en-US" sz="1500" kern="1200" dirty="0"/>
            <a:t> </a:t>
          </a:r>
          <a:r>
            <a:rPr lang="en-US" sz="1500" kern="1200" dirty="0" err="1"/>
            <a:t>жртвата</a:t>
          </a:r>
          <a:r>
            <a:rPr lang="en-US" sz="1500" kern="1200" dirty="0"/>
            <a:t>.</a:t>
          </a:r>
        </a:p>
      </dsp:txBody>
      <dsp:txXfrm>
        <a:off x="0" y="2460000"/>
        <a:ext cx="8229600" cy="1158299"/>
      </dsp:txXfrm>
    </dsp:sp>
    <dsp:sp modelId="{3B5910F1-A7BE-48DD-B02E-8041B4C78632}">
      <dsp:nvSpPr>
        <dsp:cNvPr id="0" name=""/>
        <dsp:cNvSpPr/>
      </dsp:nvSpPr>
      <dsp:spPr>
        <a:xfrm>
          <a:off x="0" y="3661500"/>
          <a:ext cx="8229600" cy="11582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mk-MK" sz="1500" kern="1200" dirty="0"/>
            <a:t>Оваа постапка се однесува на киднапирање на деца, отстранување на нивни органи и продавање на црниот пазар на органи.</a:t>
          </a:r>
          <a:endParaRPr lang="en-US" sz="1500" kern="1200" dirty="0"/>
        </a:p>
      </dsp:txBody>
      <dsp:txXfrm>
        <a:off x="0" y="3661500"/>
        <a:ext cx="8229600" cy="115829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C9474C-968C-4E4A-9D88-3FAD09B76130}">
      <dsp:nvSpPr>
        <dsp:cNvPr id="0" name=""/>
        <dsp:cNvSpPr/>
      </dsp:nvSpPr>
      <dsp:spPr>
        <a:xfrm>
          <a:off x="0" y="69680"/>
          <a:ext cx="8229600" cy="13572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kern="1200" dirty="0"/>
            <a:t>Децата имаат потреба од посебна грижа и заштита, зависни се од помошта на возрасните, посебно во раните години од детството. </a:t>
          </a:r>
          <a:endParaRPr lang="en-US" sz="2000" kern="1200" dirty="0"/>
        </a:p>
      </dsp:txBody>
      <dsp:txXfrm>
        <a:off x="0" y="69680"/>
        <a:ext cx="8229600" cy="1357200"/>
      </dsp:txXfrm>
    </dsp:sp>
    <dsp:sp modelId="{BA538926-D59F-4D26-ACA4-F34B349551F3}">
      <dsp:nvSpPr>
        <dsp:cNvPr id="0" name=""/>
        <dsp:cNvSpPr/>
      </dsp:nvSpPr>
      <dsp:spPr>
        <a:xfrm>
          <a:off x="0" y="1484481"/>
          <a:ext cx="8229600" cy="13572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kern="1200" dirty="0"/>
            <a:t>Регулирана е во </a:t>
          </a:r>
          <a:r>
            <a:rPr lang="ru-RU" sz="2000" kern="1200" dirty="0"/>
            <a:t>Уставот на РМ</a:t>
          </a:r>
          <a:r>
            <a:rPr lang="mk-MK" sz="2000" kern="1200" dirty="0"/>
            <a:t>-</a:t>
          </a:r>
          <a:r>
            <a:rPr lang="ru-RU" sz="2000" b="1" kern="1200" dirty="0"/>
            <a:t> Член 42.</a:t>
          </a:r>
          <a:r>
            <a:rPr lang="ru-RU" sz="2000" kern="1200" dirty="0"/>
            <a:t> </a:t>
          </a:r>
          <a:endParaRPr lang="en-US" sz="2000" kern="1200" dirty="0"/>
        </a:p>
      </dsp:txBody>
      <dsp:txXfrm>
        <a:off x="0" y="1484481"/>
        <a:ext cx="8229600" cy="1357200"/>
      </dsp:txXfrm>
    </dsp:sp>
    <dsp:sp modelId="{816DD924-2E0D-42B1-A970-9A3A8EFDDB32}">
      <dsp:nvSpPr>
        <dsp:cNvPr id="0" name=""/>
        <dsp:cNvSpPr/>
      </dsp:nvSpPr>
      <dsp:spPr>
        <a:xfrm>
          <a:off x="0" y="2841681"/>
          <a:ext cx="8229600" cy="1614599"/>
        </a:xfrm>
        <a:prstGeom prst="roundRect">
          <a:avLst/>
        </a:prstGeom>
        <a:solidFill>
          <a:schemeClr val="accent1"/>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ru-RU" sz="2000" kern="1200" dirty="0">
              <a:solidFill>
                <a:schemeClr val="bg1"/>
              </a:solidFill>
            </a:rPr>
            <a:t>Дете на возраст под 15 години живот не може да биде вработено, особено на работни места штетни по негово здравје и морал, работа која го попречува нивното образование.</a:t>
          </a:r>
          <a:endParaRPr lang="en-US" sz="2000" kern="1200" dirty="0">
            <a:solidFill>
              <a:schemeClr val="bg1"/>
            </a:solidFill>
          </a:endParaRPr>
        </a:p>
      </dsp:txBody>
      <dsp:txXfrm>
        <a:off x="0" y="2841681"/>
        <a:ext cx="8229600" cy="161459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173496-335C-4A1E-B9FB-00621D4B00C6}">
      <dsp:nvSpPr>
        <dsp:cNvPr id="0" name=""/>
        <dsp:cNvSpPr/>
      </dsp:nvSpPr>
      <dsp:spPr>
        <a:xfrm>
          <a:off x="0" y="311626"/>
          <a:ext cx="8496944" cy="81549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Започнува веднаш по откривањето и има за цел да ги задоволи основните потреби на детето и да создаде услови за негова/нејзина безбедност. </a:t>
          </a:r>
          <a:endParaRPr lang="en-US" sz="1700" kern="1200" dirty="0"/>
        </a:p>
      </dsp:txBody>
      <dsp:txXfrm>
        <a:off x="0" y="311626"/>
        <a:ext cx="8496944" cy="815490"/>
      </dsp:txXfrm>
    </dsp:sp>
    <dsp:sp modelId="{15DA417F-0EBA-4944-AED4-85BC4030F32D}">
      <dsp:nvSpPr>
        <dsp:cNvPr id="0" name=""/>
        <dsp:cNvSpPr/>
      </dsp:nvSpPr>
      <dsp:spPr>
        <a:xfrm>
          <a:off x="0" y="1176076"/>
          <a:ext cx="8496944" cy="81549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a:t>Помошта се темели на извршена проценка на потребите на детето/жртва:</a:t>
          </a:r>
          <a:endParaRPr lang="en-US" sz="1700" kern="1200"/>
        </a:p>
      </dsp:txBody>
      <dsp:txXfrm>
        <a:off x="0" y="1176076"/>
        <a:ext cx="8496944" cy="815490"/>
      </dsp:txXfrm>
    </dsp:sp>
    <dsp:sp modelId="{AE66974B-71CF-404A-8724-3C6224D64E4C}">
      <dsp:nvSpPr>
        <dsp:cNvPr id="0" name=""/>
        <dsp:cNvSpPr/>
      </dsp:nvSpPr>
      <dsp:spPr>
        <a:xfrm>
          <a:off x="0" y="2040527"/>
          <a:ext cx="8496944" cy="81549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Потврдување на идентитетот;</a:t>
          </a:r>
          <a:endParaRPr lang="en-US" sz="1700" kern="1200" dirty="0"/>
        </a:p>
      </dsp:txBody>
      <dsp:txXfrm>
        <a:off x="0" y="2040527"/>
        <a:ext cx="8496944" cy="815490"/>
      </dsp:txXfrm>
    </dsp:sp>
    <dsp:sp modelId="{5D03F604-C4E4-4B0F-B21F-AE67B6BC6BB3}">
      <dsp:nvSpPr>
        <dsp:cNvPr id="0" name=""/>
        <dsp:cNvSpPr/>
      </dsp:nvSpPr>
      <dsp:spPr>
        <a:xfrm>
          <a:off x="0" y="2904977"/>
          <a:ext cx="8496944" cy="81549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Известување на родител или назначување старател;</a:t>
          </a:r>
          <a:endParaRPr lang="en-US" sz="1700" kern="1200" dirty="0"/>
        </a:p>
      </dsp:txBody>
      <dsp:txXfrm>
        <a:off x="0" y="2904977"/>
        <a:ext cx="8496944" cy="815490"/>
      </dsp:txXfrm>
    </dsp:sp>
    <dsp:sp modelId="{84AAB0A3-9EDC-477B-BD45-498AD7065594}">
      <dsp:nvSpPr>
        <dsp:cNvPr id="0" name=""/>
        <dsp:cNvSpPr/>
      </dsp:nvSpPr>
      <dsp:spPr>
        <a:xfrm>
          <a:off x="0" y="3769427"/>
          <a:ext cx="8496944" cy="81549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Безбедно сместување.</a:t>
          </a:r>
          <a:endParaRPr lang="en-US" sz="1700" kern="1200" dirty="0"/>
        </a:p>
      </dsp:txBody>
      <dsp:txXfrm>
        <a:off x="0" y="3769427"/>
        <a:ext cx="8496944" cy="81549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C2940-A07B-4D36-A3DF-71DCE94803FF}">
      <dsp:nvSpPr>
        <dsp:cNvPr id="0" name=""/>
        <dsp:cNvSpPr/>
      </dsp:nvSpPr>
      <dsp:spPr>
        <a:xfrm>
          <a:off x="0" y="22462"/>
          <a:ext cx="8229600" cy="1738912"/>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kern="1200" dirty="0"/>
            <a:t>Социјалните медиуми се медиуми за социјална интеракција и претставуваат алатки за социјална комуникација. </a:t>
          </a:r>
          <a:endParaRPr lang="en-US" sz="2000" kern="1200" dirty="0"/>
        </a:p>
      </dsp:txBody>
      <dsp:txXfrm>
        <a:off x="0" y="22462"/>
        <a:ext cx="8229600" cy="1738912"/>
      </dsp:txXfrm>
    </dsp:sp>
    <dsp:sp modelId="{C5DDE399-0D19-423A-80EC-C70C07691272}">
      <dsp:nvSpPr>
        <dsp:cNvPr id="0" name=""/>
        <dsp:cNvSpPr/>
      </dsp:nvSpPr>
      <dsp:spPr>
        <a:xfrm>
          <a:off x="0" y="1818974"/>
          <a:ext cx="8229600" cy="1738912"/>
        </a:xfrm>
        <a:prstGeom prst="roundRect">
          <a:avLst/>
        </a:prstGeom>
        <a:solidFill>
          <a:schemeClr val="accent2">
            <a:hueOff val="-10081594"/>
            <a:satOff val="4384"/>
            <a:lumOff val="1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kern="1200" dirty="0"/>
            <a:t>На своите корисници најмногу им служат за дружење, запознавање нови луѓе, споделување на информации.</a:t>
          </a:r>
          <a:endParaRPr lang="en-US" sz="2000" kern="1200" dirty="0"/>
        </a:p>
      </dsp:txBody>
      <dsp:txXfrm>
        <a:off x="0" y="1818974"/>
        <a:ext cx="8229600" cy="1738912"/>
      </dsp:txXfrm>
    </dsp:sp>
    <dsp:sp modelId="{EC86F438-EC85-4949-B37B-EAE04183805B}">
      <dsp:nvSpPr>
        <dsp:cNvPr id="0" name=""/>
        <dsp:cNvSpPr/>
      </dsp:nvSpPr>
      <dsp:spPr>
        <a:xfrm>
          <a:off x="0" y="3615487"/>
          <a:ext cx="8229600" cy="1738912"/>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kern="1200" dirty="0"/>
            <a:t>Нивната корисност е неспорна, но таа носи и сериозни ризици и опасности, особено кога тие се користат неконтролирано и без познавање на опасностите од нивното користење.</a:t>
          </a:r>
          <a:endParaRPr lang="en-US" sz="2000" kern="1200" dirty="0"/>
        </a:p>
      </dsp:txBody>
      <dsp:txXfrm>
        <a:off x="0" y="3615487"/>
        <a:ext cx="8229600" cy="17389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64C65C-1BDB-4FE2-91C7-FBD4F662C870}">
      <dsp:nvSpPr>
        <dsp:cNvPr id="0" name=""/>
        <dsp:cNvSpPr/>
      </dsp:nvSpPr>
      <dsp:spPr>
        <a:xfrm>
          <a:off x="0" y="86763"/>
          <a:ext cx="9144000" cy="1686445"/>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mk-MK" sz="2500" b="1" kern="1200" dirty="0"/>
            <a:t>1.</a:t>
          </a:r>
          <a:r>
            <a:rPr lang="en-US" sz="2500" b="1" kern="1200" dirty="0"/>
            <a:t> </a:t>
          </a:r>
          <a:r>
            <a:rPr lang="mk-MK" sz="2500" b="1" kern="1200" dirty="0"/>
            <a:t>Р</a:t>
          </a:r>
          <a:r>
            <a:rPr lang="en-US" sz="2500" b="1" kern="1200" dirty="0" err="1"/>
            <a:t>егрутација</a:t>
          </a:r>
          <a:r>
            <a:rPr lang="mk-MK" sz="2500" b="1" kern="1200" dirty="0"/>
            <a:t> </a:t>
          </a:r>
          <a:r>
            <a:rPr lang="en-US" sz="2500" kern="1200" dirty="0"/>
            <a:t>(</a:t>
          </a:r>
          <a:r>
            <a:rPr lang="en-US" sz="2500" kern="1200" dirty="0" err="1"/>
            <a:t>вовлекување</a:t>
          </a:r>
          <a:r>
            <a:rPr lang="en-US" sz="2500" kern="1200" dirty="0"/>
            <a:t>) </a:t>
          </a:r>
          <a:r>
            <a:rPr lang="en-US" sz="2500" kern="1200" dirty="0" err="1"/>
            <a:t>во</a:t>
          </a:r>
          <a:r>
            <a:rPr lang="en-US" sz="2500" kern="1200" dirty="0"/>
            <a:t> </a:t>
          </a:r>
          <a:r>
            <a:rPr lang="en-US" sz="2500" kern="1200" dirty="0" err="1"/>
            <a:t>трговијата</a:t>
          </a:r>
          <a:r>
            <a:rPr lang="en-US" sz="2500" kern="1200" dirty="0"/>
            <a:t> </a:t>
          </a:r>
          <a:r>
            <a:rPr lang="en-US" sz="2500" kern="1200" dirty="0" err="1"/>
            <a:t>со</a:t>
          </a:r>
          <a:r>
            <a:rPr lang="en-US" sz="2500" kern="1200" dirty="0"/>
            <a:t> </a:t>
          </a:r>
          <a:r>
            <a:rPr lang="en-US" sz="2500" kern="1200" dirty="0" err="1"/>
            <a:t>луѓе</a:t>
          </a:r>
          <a:r>
            <a:rPr lang="mk-MK" sz="2500" b="1" kern="1200" dirty="0"/>
            <a:t> -</a:t>
          </a:r>
          <a:r>
            <a:rPr lang="mk-MK" sz="2500" kern="1200" dirty="0"/>
            <a:t> </a:t>
          </a:r>
          <a:r>
            <a:rPr lang="en-US" sz="2500" kern="1200" dirty="0" err="1"/>
            <a:t>се</a:t>
          </a:r>
          <a:r>
            <a:rPr lang="en-US" sz="2500" kern="1200" dirty="0"/>
            <a:t> </a:t>
          </a:r>
          <a:r>
            <a:rPr lang="en-US" sz="2500" kern="1200" dirty="0" err="1"/>
            <a:t>врши</a:t>
          </a:r>
          <a:r>
            <a:rPr lang="en-US" sz="2500" kern="1200" dirty="0"/>
            <a:t> </a:t>
          </a:r>
          <a:r>
            <a:rPr lang="mk-MK" sz="2500" kern="1200" dirty="0"/>
            <a:t>често и преку лица познати за нив</a:t>
          </a:r>
          <a:endParaRPr lang="en-US" sz="2500" kern="1200" dirty="0"/>
        </a:p>
      </dsp:txBody>
      <dsp:txXfrm>
        <a:off x="0" y="86763"/>
        <a:ext cx="9144000" cy="1686445"/>
      </dsp:txXfrm>
    </dsp:sp>
    <dsp:sp modelId="{C47BD1FA-6932-48D1-A0B9-6149DE67F12C}">
      <dsp:nvSpPr>
        <dsp:cNvPr id="0" name=""/>
        <dsp:cNvSpPr/>
      </dsp:nvSpPr>
      <dsp:spPr>
        <a:xfrm>
          <a:off x="0" y="1845208"/>
          <a:ext cx="9144000" cy="1686445"/>
        </a:xfrm>
        <a:prstGeom prst="roundRect">
          <a:avLst/>
        </a:prstGeom>
        <a:solidFill>
          <a:schemeClr val="accent2">
            <a:hueOff val="-10081594"/>
            <a:satOff val="4384"/>
            <a:lumOff val="1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mk-MK" sz="2500" b="1" kern="1200" dirty="0"/>
            <a:t>2.</a:t>
          </a:r>
          <a:r>
            <a:rPr lang="en-US" sz="2500" b="1" kern="1200" dirty="0"/>
            <a:t> </a:t>
          </a:r>
          <a:r>
            <a:rPr lang="mk-MK" sz="2500" b="1" kern="1200" dirty="0"/>
            <a:t>Транспорт - </a:t>
          </a:r>
          <a:r>
            <a:rPr lang="en-US" sz="2500" b="1" kern="1200" dirty="0" err="1"/>
            <a:t>пренесување</a:t>
          </a:r>
          <a:r>
            <a:rPr lang="en-US" sz="2500" b="1" kern="1200" dirty="0"/>
            <a:t> </a:t>
          </a:r>
          <a:r>
            <a:rPr lang="en-US" sz="2500" b="1" kern="1200" dirty="0" err="1"/>
            <a:t>на</a:t>
          </a:r>
          <a:r>
            <a:rPr lang="en-US" sz="2500" b="1" kern="1200" dirty="0"/>
            <a:t> </a:t>
          </a:r>
          <a:r>
            <a:rPr lang="en-US" sz="2500" b="1" kern="1200" dirty="0" err="1"/>
            <a:t>жртв</a:t>
          </a:r>
          <a:r>
            <a:rPr lang="mk-MK" sz="2500" b="1" kern="1200" dirty="0"/>
            <a:t>ата</a:t>
          </a:r>
          <a:r>
            <a:rPr lang="en-US" sz="2500" b="1" kern="1200" dirty="0"/>
            <a:t> </a:t>
          </a:r>
          <a:r>
            <a:rPr lang="en-US" sz="2500" kern="1200" dirty="0" err="1"/>
            <a:t>од</a:t>
          </a:r>
          <a:r>
            <a:rPr lang="en-US" sz="2500" kern="1200" dirty="0"/>
            <a:t> </a:t>
          </a:r>
          <a:r>
            <a:rPr lang="en-US" sz="2500" kern="1200" dirty="0" err="1"/>
            <a:t>еден</a:t>
          </a:r>
          <a:r>
            <a:rPr lang="en-US" sz="2500" kern="1200" dirty="0"/>
            <a:t> </a:t>
          </a:r>
          <a:r>
            <a:rPr lang="mk-MK" sz="2500" kern="1200" dirty="0"/>
            <a:t>регион </a:t>
          </a:r>
          <a:r>
            <a:rPr lang="en-US" sz="2500" kern="1200" dirty="0" err="1"/>
            <a:t>во</a:t>
          </a:r>
          <a:r>
            <a:rPr lang="en-US" sz="2500" kern="1200" dirty="0"/>
            <a:t> </a:t>
          </a:r>
          <a:r>
            <a:rPr lang="en-US" sz="2500" kern="1200" dirty="0" err="1"/>
            <a:t>друг</a:t>
          </a:r>
          <a:r>
            <a:rPr lang="en-US" sz="2500" kern="1200" dirty="0"/>
            <a:t> </a:t>
          </a:r>
          <a:r>
            <a:rPr lang="en-US" sz="2500" kern="1200" dirty="0" err="1"/>
            <a:t>или</a:t>
          </a:r>
          <a:r>
            <a:rPr lang="en-US" sz="2500" kern="1200" dirty="0"/>
            <a:t> </a:t>
          </a:r>
          <a:r>
            <a:rPr lang="en-US" sz="2500" kern="1200" dirty="0" err="1"/>
            <a:t>од</a:t>
          </a:r>
          <a:r>
            <a:rPr lang="en-US" sz="2500" kern="1200" dirty="0"/>
            <a:t> </a:t>
          </a:r>
          <a:r>
            <a:rPr lang="en-US" sz="2500" kern="1200" dirty="0" err="1"/>
            <a:t>една</a:t>
          </a:r>
          <a:r>
            <a:rPr lang="en-US" sz="2500" kern="1200" dirty="0"/>
            <a:t> </a:t>
          </a:r>
          <a:r>
            <a:rPr lang="en-US" sz="2500" kern="1200" dirty="0" err="1"/>
            <a:t>држава</a:t>
          </a:r>
          <a:r>
            <a:rPr lang="en-US" sz="2500" kern="1200" dirty="0"/>
            <a:t> </a:t>
          </a:r>
          <a:r>
            <a:rPr lang="en-US" sz="2500" kern="1200" dirty="0" err="1"/>
            <a:t>во</a:t>
          </a:r>
          <a:r>
            <a:rPr lang="en-US" sz="2500" kern="1200" dirty="0"/>
            <a:t> </a:t>
          </a:r>
          <a:r>
            <a:rPr lang="en-US" sz="2500" kern="1200" dirty="0" err="1"/>
            <a:t>друга</a:t>
          </a:r>
          <a:endParaRPr lang="en-US" sz="2500" kern="1200" dirty="0"/>
        </a:p>
      </dsp:txBody>
      <dsp:txXfrm>
        <a:off x="0" y="1845208"/>
        <a:ext cx="9144000" cy="1686445"/>
      </dsp:txXfrm>
    </dsp:sp>
    <dsp:sp modelId="{F3BE6BD7-1CA0-4E68-84A9-CB4A389215A4}">
      <dsp:nvSpPr>
        <dsp:cNvPr id="0" name=""/>
        <dsp:cNvSpPr/>
      </dsp:nvSpPr>
      <dsp:spPr>
        <a:xfrm>
          <a:off x="0" y="3603653"/>
          <a:ext cx="9144000" cy="1686445"/>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mk-MK" sz="2500" b="1" kern="1200" dirty="0"/>
            <a:t>3.</a:t>
          </a:r>
          <a:r>
            <a:rPr lang="en-US" sz="2500" b="1" kern="1200" dirty="0"/>
            <a:t> </a:t>
          </a:r>
          <a:r>
            <a:rPr lang="mk-MK" sz="2500" b="1" kern="1200" dirty="0"/>
            <a:t>Е</a:t>
          </a:r>
          <a:r>
            <a:rPr lang="en-US" sz="2500" b="1" kern="1200" dirty="0" err="1"/>
            <a:t>ксплоатација</a:t>
          </a:r>
          <a:r>
            <a:rPr lang="mk-MK" sz="2500" b="1" kern="1200" dirty="0"/>
            <a:t>,</a:t>
          </a:r>
          <a:r>
            <a:rPr lang="mk-MK" sz="2500" kern="1200" dirty="0"/>
            <a:t> </a:t>
          </a:r>
          <a:r>
            <a:rPr lang="en-US" sz="2500" b="1" kern="1200" dirty="0" err="1"/>
            <a:t>единствена</a:t>
          </a:r>
          <a:r>
            <a:rPr lang="en-US" sz="2500" b="1" kern="1200" dirty="0"/>
            <a:t> </a:t>
          </a:r>
          <a:r>
            <a:rPr lang="mk-MK" sz="2500" b="1" kern="1200" dirty="0"/>
            <a:t>ЦЕЛ</a:t>
          </a:r>
          <a:r>
            <a:rPr lang="en-US" sz="2500" b="1" kern="1200" dirty="0"/>
            <a:t> </a:t>
          </a:r>
          <a:r>
            <a:rPr lang="en-US" sz="2500" kern="1200" dirty="0" err="1"/>
            <a:t>на</a:t>
          </a:r>
          <a:r>
            <a:rPr lang="en-US" sz="2500" kern="1200" dirty="0"/>
            <a:t> </a:t>
          </a:r>
          <a:r>
            <a:rPr lang="en-US" sz="2500" kern="1200" dirty="0" err="1"/>
            <a:t>трговците</a:t>
          </a:r>
          <a:r>
            <a:rPr lang="mk-MK" sz="2500" kern="1200" dirty="0"/>
            <a:t> за </a:t>
          </a:r>
          <a:r>
            <a:rPr lang="en-US" sz="2500" kern="1200" dirty="0" err="1"/>
            <a:t>остварување</a:t>
          </a:r>
          <a:r>
            <a:rPr lang="en-US" sz="2500" kern="1200" dirty="0"/>
            <a:t> </a:t>
          </a:r>
          <a:r>
            <a:rPr lang="en-US" sz="2500" kern="1200" dirty="0" err="1"/>
            <a:t>на</a:t>
          </a:r>
          <a:r>
            <a:rPr lang="en-US" sz="2500" kern="1200" dirty="0"/>
            <a:t> </a:t>
          </a:r>
          <a:r>
            <a:rPr lang="en-US" sz="2500" kern="1200" dirty="0" err="1"/>
            <a:t>профит</a:t>
          </a:r>
          <a:r>
            <a:rPr lang="en-US" sz="2500" kern="1200" dirty="0"/>
            <a:t> </a:t>
          </a:r>
          <a:r>
            <a:rPr lang="en-US" sz="2500" kern="1200" dirty="0" err="1"/>
            <a:t>на</a:t>
          </a:r>
          <a:r>
            <a:rPr lang="en-US" sz="2500" kern="1200" dirty="0"/>
            <a:t> </a:t>
          </a:r>
          <a:r>
            <a:rPr lang="en-US" sz="2500" kern="1200" dirty="0" err="1"/>
            <a:t>различни</a:t>
          </a:r>
          <a:r>
            <a:rPr lang="en-US" sz="2500" kern="1200" dirty="0"/>
            <a:t> </a:t>
          </a:r>
          <a:r>
            <a:rPr lang="en-US" sz="2500" kern="1200" dirty="0" err="1"/>
            <a:t>начини</a:t>
          </a:r>
          <a:r>
            <a:rPr lang="mk-MK" sz="2500" kern="1200" dirty="0"/>
            <a:t>-преку сите видови на експлоатација</a:t>
          </a:r>
          <a:endParaRPr lang="en-US" sz="2500" kern="1200" dirty="0"/>
        </a:p>
      </dsp:txBody>
      <dsp:txXfrm>
        <a:off x="0" y="3603653"/>
        <a:ext cx="9144000" cy="168644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922386-FB2C-47A3-B165-F8128CD7E31C}">
      <dsp:nvSpPr>
        <dsp:cNvPr id="0" name=""/>
        <dsp:cNvSpPr/>
      </dsp:nvSpPr>
      <dsp:spPr>
        <a:xfrm>
          <a:off x="0" y="42954"/>
          <a:ext cx="8229600" cy="1281698"/>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k-MK" sz="1900" kern="1200" dirty="0"/>
            <a:t>Трговијата со деца, која се случува преку користење на социјални мрежи, ги содржи сите </a:t>
          </a:r>
          <a:r>
            <a:rPr lang="mk-MK" sz="1900" b="1" kern="1200" dirty="0"/>
            <a:t>елементи на процесот на ТД.</a:t>
          </a:r>
          <a:endParaRPr lang="en-US" sz="1900" kern="1200" dirty="0"/>
        </a:p>
      </dsp:txBody>
      <dsp:txXfrm>
        <a:off x="0" y="42954"/>
        <a:ext cx="8229600" cy="1281698"/>
      </dsp:txXfrm>
    </dsp:sp>
    <dsp:sp modelId="{03CE3E5C-E176-4FC7-BCB9-A3BA330DA884}">
      <dsp:nvSpPr>
        <dsp:cNvPr id="0" name=""/>
        <dsp:cNvSpPr/>
      </dsp:nvSpPr>
      <dsp:spPr>
        <a:xfrm>
          <a:off x="0" y="1379372"/>
          <a:ext cx="8229600" cy="1281698"/>
        </a:xfrm>
        <a:prstGeom prst="roundRect">
          <a:avLst/>
        </a:prstGeom>
        <a:solidFill>
          <a:schemeClr val="accent2">
            <a:hueOff val="-6721063"/>
            <a:satOff val="2923"/>
            <a:lumOff val="8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k-MK" sz="1900" kern="1200" dirty="0"/>
            <a:t>Првиот чекор во процесот на трговија со луѓе/деца  е </a:t>
          </a:r>
          <a:r>
            <a:rPr lang="mk-MK" sz="1900" kern="1200" dirty="0" err="1"/>
            <a:t>врбувањето</a:t>
          </a:r>
          <a:r>
            <a:rPr lang="mk-MK" sz="1900" kern="1200" dirty="0"/>
            <a:t> на детето </a:t>
          </a:r>
          <a:r>
            <a:rPr lang="mk-MK" sz="1900" i="1" u="sng" kern="1200" dirty="0"/>
            <a:t>(активност)</a:t>
          </a:r>
          <a:endParaRPr lang="en-US" sz="1900" i="1" u="sng" kern="1200" dirty="0"/>
        </a:p>
      </dsp:txBody>
      <dsp:txXfrm>
        <a:off x="0" y="1379372"/>
        <a:ext cx="8229600" cy="1281698"/>
      </dsp:txXfrm>
    </dsp:sp>
    <dsp:sp modelId="{649B8485-18D0-4AE6-AD53-EC755AC4C5AC}">
      <dsp:nvSpPr>
        <dsp:cNvPr id="0" name=""/>
        <dsp:cNvSpPr/>
      </dsp:nvSpPr>
      <dsp:spPr>
        <a:xfrm>
          <a:off x="0" y="2715791"/>
          <a:ext cx="8229600" cy="1281698"/>
        </a:xfrm>
        <a:prstGeom prst="roundRect">
          <a:avLst/>
        </a:prstGeom>
        <a:solidFill>
          <a:schemeClr val="accent2">
            <a:hueOff val="-13442126"/>
            <a:satOff val="5846"/>
            <a:lumOff val="170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k-MK" sz="1900" kern="1200" dirty="0"/>
            <a:t>Следниот се: лага, измама, закана </a:t>
          </a:r>
          <a:r>
            <a:rPr lang="mk-MK" sz="1900" i="1" u="sng" kern="1200" dirty="0"/>
            <a:t>(средства)</a:t>
          </a:r>
          <a:endParaRPr lang="en-US" sz="1900" i="1" u="sng" kern="1200" dirty="0"/>
        </a:p>
      </dsp:txBody>
      <dsp:txXfrm>
        <a:off x="0" y="2715791"/>
        <a:ext cx="8229600" cy="1281698"/>
      </dsp:txXfrm>
    </dsp:sp>
    <dsp:sp modelId="{B5FF8D14-278E-4FC9-AB9E-BD7004684187}">
      <dsp:nvSpPr>
        <dsp:cNvPr id="0" name=""/>
        <dsp:cNvSpPr/>
      </dsp:nvSpPr>
      <dsp:spPr>
        <a:xfrm>
          <a:off x="0" y="4052209"/>
          <a:ext cx="8229600" cy="1281698"/>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k-MK" sz="1900" kern="1200" dirty="0"/>
            <a:t>Последниот е </a:t>
          </a:r>
          <a:r>
            <a:rPr lang="mk-MK" sz="1900" i="1" u="sng" kern="1200" dirty="0"/>
            <a:t>(цел)</a:t>
          </a:r>
          <a:r>
            <a:rPr lang="mk-MK" sz="1900" kern="1200" dirty="0"/>
            <a:t>, експлоатација на детето за различни цели: сексуална експлоатација, порнографија, трудова експлоатација и др.</a:t>
          </a:r>
          <a:endParaRPr lang="en-US" sz="1900" kern="1200" dirty="0"/>
        </a:p>
      </dsp:txBody>
      <dsp:txXfrm>
        <a:off x="0" y="4052209"/>
        <a:ext cx="8229600" cy="1281698"/>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08A77C-E1C7-425C-8944-4B77A89DD5FA}">
      <dsp:nvSpPr>
        <dsp:cNvPr id="0" name=""/>
        <dsp:cNvSpPr/>
      </dsp:nvSpPr>
      <dsp:spPr>
        <a:xfrm>
          <a:off x="0" y="764703"/>
          <a:ext cx="2714624" cy="1628775"/>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a:t>Во почетокот контактот е само наивна покана за пријателство</a:t>
          </a:r>
          <a:endParaRPr lang="en-US" sz="1200" kern="1200" dirty="0"/>
        </a:p>
      </dsp:txBody>
      <dsp:txXfrm>
        <a:off x="0" y="764703"/>
        <a:ext cx="2714624" cy="1628775"/>
      </dsp:txXfrm>
    </dsp:sp>
    <dsp:sp modelId="{F2EE5028-0CF4-4CF6-A053-D55C2396E497}">
      <dsp:nvSpPr>
        <dsp:cNvPr id="0" name=""/>
        <dsp:cNvSpPr/>
      </dsp:nvSpPr>
      <dsp:spPr>
        <a:xfrm>
          <a:off x="2986087" y="764703"/>
          <a:ext cx="2714624" cy="1628775"/>
        </a:xfrm>
        <a:prstGeom prst="rect">
          <a:avLst/>
        </a:prstGeom>
        <a:solidFill>
          <a:schemeClr val="accent2">
            <a:hueOff val="-4032637"/>
            <a:satOff val="1754"/>
            <a:lumOff val="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a:t>Потоа покана на кафе</a:t>
          </a:r>
          <a:endParaRPr lang="en-US" sz="1200" kern="1200" dirty="0"/>
        </a:p>
      </dsp:txBody>
      <dsp:txXfrm>
        <a:off x="2986087" y="764703"/>
        <a:ext cx="2714624" cy="1628775"/>
      </dsp:txXfrm>
    </dsp:sp>
    <dsp:sp modelId="{DED06178-34F2-4376-8909-777A4E549E98}">
      <dsp:nvSpPr>
        <dsp:cNvPr id="0" name=""/>
        <dsp:cNvSpPr/>
      </dsp:nvSpPr>
      <dsp:spPr>
        <a:xfrm>
          <a:off x="5972175" y="764703"/>
          <a:ext cx="2714624" cy="1628775"/>
        </a:xfrm>
        <a:prstGeom prst="rect">
          <a:avLst/>
        </a:prstGeom>
        <a:solidFill>
          <a:schemeClr val="accent2">
            <a:hueOff val="-8065275"/>
            <a:satOff val="3508"/>
            <a:lumOff val="102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a:t>Заедничко дружење</a:t>
          </a:r>
          <a:endParaRPr lang="en-US" sz="1600" kern="1200" dirty="0"/>
        </a:p>
      </dsp:txBody>
      <dsp:txXfrm>
        <a:off x="5972175" y="764703"/>
        <a:ext cx="2714624" cy="1628775"/>
      </dsp:txXfrm>
    </dsp:sp>
    <dsp:sp modelId="{DFF7D6D6-90DB-43E1-A2D3-C8D667E5B302}">
      <dsp:nvSpPr>
        <dsp:cNvPr id="0" name=""/>
        <dsp:cNvSpPr/>
      </dsp:nvSpPr>
      <dsp:spPr>
        <a:xfrm>
          <a:off x="0" y="2824162"/>
          <a:ext cx="2714624" cy="1628775"/>
        </a:xfrm>
        <a:prstGeom prst="rect">
          <a:avLst/>
        </a:prstGeom>
        <a:solidFill>
          <a:schemeClr val="accent2">
            <a:hueOff val="-12097913"/>
            <a:satOff val="5261"/>
            <a:lumOff val="15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a:solidFill>
                <a:schemeClr val="tx1"/>
              </a:solidFill>
            </a:rPr>
            <a:t>Состанок на кој се изјавува љубов, а завршува со уценување</a:t>
          </a:r>
          <a:r>
            <a:rPr lang="ru-RU" sz="1600" kern="1200" dirty="0"/>
            <a:t> </a:t>
          </a:r>
          <a:endParaRPr lang="en-US" sz="1600" kern="1200" dirty="0"/>
        </a:p>
      </dsp:txBody>
      <dsp:txXfrm>
        <a:off x="0" y="2824162"/>
        <a:ext cx="2714624" cy="1628775"/>
      </dsp:txXfrm>
    </dsp:sp>
    <dsp:sp modelId="{D68863C0-80F0-4835-AC45-B15EDDC46EA9}">
      <dsp:nvSpPr>
        <dsp:cNvPr id="0" name=""/>
        <dsp:cNvSpPr/>
      </dsp:nvSpPr>
      <dsp:spPr>
        <a:xfrm>
          <a:off x="2986087" y="2664941"/>
          <a:ext cx="2714624" cy="1947216"/>
        </a:xfrm>
        <a:prstGeom prst="rect">
          <a:avLst/>
        </a:prstGeom>
        <a:solidFill>
          <a:schemeClr val="accent2">
            <a:hueOff val="-16130550"/>
            <a:satOff val="7015"/>
            <a:lumOff val="204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a:solidFill>
                <a:schemeClr val="tx1"/>
              </a:solidFill>
            </a:rPr>
            <a:t>Закани: доколку не се  прифати средба ќе бидат  објавени компромитирачки фотографии на социјалните мрежи или закана дека  ќе ги испратат на родителите, друштвото, соучениците</a:t>
          </a:r>
          <a:endParaRPr lang="en-US" sz="1400" kern="1200" dirty="0">
            <a:solidFill>
              <a:schemeClr val="tx1"/>
            </a:solidFill>
          </a:endParaRPr>
        </a:p>
      </dsp:txBody>
      <dsp:txXfrm>
        <a:off x="2986087" y="2664941"/>
        <a:ext cx="2714624" cy="1947216"/>
      </dsp:txXfrm>
    </dsp:sp>
    <dsp:sp modelId="{664E361C-078C-4664-9E4B-199DEB419F52}">
      <dsp:nvSpPr>
        <dsp:cNvPr id="0" name=""/>
        <dsp:cNvSpPr/>
      </dsp:nvSpPr>
      <dsp:spPr>
        <a:xfrm>
          <a:off x="5972175" y="2824162"/>
          <a:ext cx="2714624" cy="1628775"/>
        </a:xfrm>
        <a:prstGeom prst="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mk-MK" sz="1400" kern="1200" dirty="0">
              <a:solidFill>
                <a:schemeClr val="tx1"/>
              </a:solidFill>
            </a:rPr>
            <a:t>Стравот, најчесто доведува до прифаќање и надеж дека нема да се случи ништо лошо, но  детето завршува како жртва на трговија</a:t>
          </a:r>
          <a:endParaRPr lang="en-US" sz="1400" kern="1200" dirty="0">
            <a:solidFill>
              <a:schemeClr val="tx1"/>
            </a:solidFill>
          </a:endParaRPr>
        </a:p>
      </dsp:txBody>
      <dsp:txXfrm>
        <a:off x="5972175" y="2824162"/>
        <a:ext cx="2714624" cy="1628775"/>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94D2C9-DE71-4602-95F5-9A0DC4A861A3}">
      <dsp:nvSpPr>
        <dsp:cNvPr id="0" name=""/>
        <dsp:cNvSpPr/>
      </dsp:nvSpPr>
      <dsp:spPr>
        <a:xfrm>
          <a:off x="0" y="49045"/>
          <a:ext cx="8229600" cy="100737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Не го проверуваат профилот на лицето со кое воспоставуваат контакт</a:t>
          </a:r>
          <a:endParaRPr lang="en-US" sz="2100" kern="1200" dirty="0"/>
        </a:p>
      </dsp:txBody>
      <dsp:txXfrm>
        <a:off x="0" y="49045"/>
        <a:ext cx="8229600" cy="1007370"/>
      </dsp:txXfrm>
    </dsp:sp>
    <dsp:sp modelId="{A879EC5A-EC82-4E7C-A1EE-C9CB3BD81D37}">
      <dsp:nvSpPr>
        <dsp:cNvPr id="0" name=""/>
        <dsp:cNvSpPr/>
      </dsp:nvSpPr>
      <dsp:spPr>
        <a:xfrm>
          <a:off x="0" y="1116895"/>
          <a:ext cx="8229600" cy="1007370"/>
        </a:xfrm>
        <a:prstGeom prst="roundRect">
          <a:avLst/>
        </a:prstGeom>
        <a:solidFill>
          <a:schemeClr val="accent2">
            <a:hueOff val="-5040797"/>
            <a:satOff val="2192"/>
            <a:lumOff val="6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За кратко време стекнуваат доверба и прифаќаат контакт</a:t>
          </a:r>
          <a:endParaRPr lang="en-US" sz="2100" kern="1200" dirty="0"/>
        </a:p>
      </dsp:txBody>
      <dsp:txXfrm>
        <a:off x="0" y="1116895"/>
        <a:ext cx="8229600" cy="1007370"/>
      </dsp:txXfrm>
    </dsp:sp>
    <dsp:sp modelId="{0F03BBCE-5E5D-4CC0-8A45-98762D2830D4}">
      <dsp:nvSpPr>
        <dsp:cNvPr id="0" name=""/>
        <dsp:cNvSpPr/>
      </dsp:nvSpPr>
      <dsp:spPr>
        <a:xfrm>
          <a:off x="0" y="2184745"/>
          <a:ext cx="8229600" cy="1007370"/>
        </a:xfrm>
        <a:prstGeom prst="roundRect">
          <a:avLst/>
        </a:prstGeom>
        <a:solidFill>
          <a:schemeClr val="accent2">
            <a:hueOff val="-10081594"/>
            <a:satOff val="4384"/>
            <a:lumOff val="1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err="1"/>
            <a:t>Постираат</a:t>
          </a:r>
          <a:r>
            <a:rPr lang="mk-MK" sz="2100" kern="1200" dirty="0"/>
            <a:t> податоци, компромитирачки фотографии</a:t>
          </a:r>
          <a:endParaRPr lang="en-US" sz="2100" kern="1200" dirty="0"/>
        </a:p>
      </dsp:txBody>
      <dsp:txXfrm>
        <a:off x="0" y="2184745"/>
        <a:ext cx="8229600" cy="1007370"/>
      </dsp:txXfrm>
    </dsp:sp>
    <dsp:sp modelId="{F047F2FC-EE79-4F4B-8EDA-3BC82965897E}">
      <dsp:nvSpPr>
        <dsp:cNvPr id="0" name=""/>
        <dsp:cNvSpPr/>
      </dsp:nvSpPr>
      <dsp:spPr>
        <a:xfrm>
          <a:off x="0" y="3252596"/>
          <a:ext cx="8229600" cy="1007370"/>
        </a:xfrm>
        <a:prstGeom prst="roundRect">
          <a:avLst/>
        </a:prstGeom>
        <a:solidFill>
          <a:schemeClr val="accent2">
            <a:hueOff val="-15122391"/>
            <a:satOff val="6577"/>
            <a:lumOff val="19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Не знаат ништо за трговијата со луѓе/деца</a:t>
          </a:r>
          <a:endParaRPr lang="en-US" sz="2100" kern="1200" dirty="0"/>
        </a:p>
      </dsp:txBody>
      <dsp:txXfrm>
        <a:off x="0" y="3252596"/>
        <a:ext cx="8229600" cy="1007370"/>
      </dsp:txXfrm>
    </dsp:sp>
    <dsp:sp modelId="{5A2DCCA8-FDDA-4030-8A87-D0B080520A5B}">
      <dsp:nvSpPr>
        <dsp:cNvPr id="0" name=""/>
        <dsp:cNvSpPr/>
      </dsp:nvSpPr>
      <dsp:spPr>
        <a:xfrm>
          <a:off x="0" y="4320446"/>
          <a:ext cx="8229600" cy="1007370"/>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Не ги познаваат опасностите од трговијата со луѓе/ деца</a:t>
          </a:r>
          <a:endParaRPr lang="en-US" sz="2100" kern="1200" dirty="0"/>
        </a:p>
      </dsp:txBody>
      <dsp:txXfrm>
        <a:off x="0" y="4320446"/>
        <a:ext cx="8229600" cy="100737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632D44-2E52-42EE-B26C-CDB4B003A7D5}">
      <dsp:nvSpPr>
        <dsp:cNvPr id="0" name=""/>
        <dsp:cNvSpPr/>
      </dsp:nvSpPr>
      <dsp:spPr>
        <a:xfrm>
          <a:off x="0" y="0"/>
          <a:ext cx="8472518" cy="1007178"/>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Не се доверуваат никому</a:t>
          </a:r>
          <a:endParaRPr lang="en-US" sz="2100" kern="1200" dirty="0"/>
        </a:p>
      </dsp:txBody>
      <dsp:txXfrm>
        <a:off x="0" y="0"/>
        <a:ext cx="8472518" cy="1007178"/>
      </dsp:txXfrm>
    </dsp:sp>
    <dsp:sp modelId="{F9637109-9291-46C2-B0F3-EE6659C96E74}">
      <dsp:nvSpPr>
        <dsp:cNvPr id="0" name=""/>
        <dsp:cNvSpPr/>
      </dsp:nvSpPr>
      <dsp:spPr>
        <a:xfrm>
          <a:off x="0" y="1181059"/>
          <a:ext cx="8472518" cy="1007178"/>
        </a:xfrm>
        <a:prstGeom prst="roundRect">
          <a:avLst/>
        </a:prstGeom>
        <a:solidFill>
          <a:schemeClr val="accent2">
            <a:hueOff val="-4032637"/>
            <a:satOff val="1754"/>
            <a:lumOff val="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Не зборуваат со никого за средбите со нов пријател/ка</a:t>
          </a:r>
          <a:endParaRPr lang="en-US" sz="2100" kern="1200" dirty="0"/>
        </a:p>
      </dsp:txBody>
      <dsp:txXfrm>
        <a:off x="0" y="1181059"/>
        <a:ext cx="8472518" cy="1007178"/>
      </dsp:txXfrm>
    </dsp:sp>
    <dsp:sp modelId="{63588CC7-D71F-421D-BC05-391EA460D8D4}">
      <dsp:nvSpPr>
        <dsp:cNvPr id="0" name=""/>
        <dsp:cNvSpPr/>
      </dsp:nvSpPr>
      <dsp:spPr>
        <a:xfrm>
          <a:off x="0" y="2248717"/>
          <a:ext cx="8472518" cy="1007178"/>
        </a:xfrm>
        <a:prstGeom prst="roundRect">
          <a:avLst/>
        </a:prstGeom>
        <a:solidFill>
          <a:schemeClr val="accent2">
            <a:hueOff val="-8065275"/>
            <a:satOff val="3508"/>
            <a:lumOff val="102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Не знаат ништо  за начините на кои работат измамниците –трговците со луѓе</a:t>
          </a:r>
          <a:endParaRPr lang="en-US" sz="2100" kern="1200" dirty="0"/>
        </a:p>
      </dsp:txBody>
      <dsp:txXfrm>
        <a:off x="0" y="2248717"/>
        <a:ext cx="8472518" cy="1007178"/>
      </dsp:txXfrm>
    </dsp:sp>
    <dsp:sp modelId="{694CA991-85F1-4BB3-A4B4-E060267E2E33}">
      <dsp:nvSpPr>
        <dsp:cNvPr id="0" name=""/>
        <dsp:cNvSpPr/>
      </dsp:nvSpPr>
      <dsp:spPr>
        <a:xfrm>
          <a:off x="0" y="3316376"/>
          <a:ext cx="8472518" cy="1007178"/>
        </a:xfrm>
        <a:prstGeom prst="roundRect">
          <a:avLst/>
        </a:prstGeom>
        <a:solidFill>
          <a:schemeClr val="accent2">
            <a:hueOff val="-12097913"/>
            <a:satOff val="5261"/>
            <a:lumOff val="15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Прифаќаат понуда за работа без претходно да ја проверат агенцијата и работодавачот</a:t>
          </a:r>
          <a:endParaRPr lang="en-US" sz="2100" kern="1200" dirty="0"/>
        </a:p>
      </dsp:txBody>
      <dsp:txXfrm>
        <a:off x="0" y="3316376"/>
        <a:ext cx="8472518" cy="1007178"/>
      </dsp:txXfrm>
    </dsp:sp>
    <dsp:sp modelId="{CCD4918A-D2CE-4E51-8C3E-8C672DE7B7F5}">
      <dsp:nvSpPr>
        <dsp:cNvPr id="0" name=""/>
        <dsp:cNvSpPr/>
      </dsp:nvSpPr>
      <dsp:spPr>
        <a:xfrm>
          <a:off x="0" y="4384034"/>
          <a:ext cx="8472518" cy="1007178"/>
        </a:xfrm>
        <a:prstGeom prst="roundRect">
          <a:avLst/>
        </a:prstGeom>
        <a:solidFill>
          <a:schemeClr val="accent2">
            <a:hueOff val="-16130550"/>
            <a:satOff val="7015"/>
            <a:lumOff val="204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Доцна сфаќаат дека се измамени</a:t>
          </a:r>
          <a:endParaRPr lang="en-US" sz="2100" kern="1200" dirty="0"/>
        </a:p>
      </dsp:txBody>
      <dsp:txXfrm>
        <a:off x="0" y="4384034"/>
        <a:ext cx="8472518" cy="1007178"/>
      </dsp:txXfrm>
    </dsp:sp>
    <dsp:sp modelId="{2077612D-E6C8-4674-BFA1-FE74D6039AC2}">
      <dsp:nvSpPr>
        <dsp:cNvPr id="0" name=""/>
        <dsp:cNvSpPr/>
      </dsp:nvSpPr>
      <dsp:spPr>
        <a:xfrm>
          <a:off x="0" y="5451692"/>
          <a:ext cx="8472518" cy="1007178"/>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Не знаат како да побараат помош кога ќе се најдат во опасност</a:t>
          </a:r>
          <a:endParaRPr lang="en-US" sz="2100" kern="1200" dirty="0"/>
        </a:p>
      </dsp:txBody>
      <dsp:txXfrm>
        <a:off x="0" y="5451692"/>
        <a:ext cx="8472518" cy="1007178"/>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96923E-0E9D-4F51-98EF-9DDC67BC5CD4}">
      <dsp:nvSpPr>
        <dsp:cNvPr id="0" name=""/>
        <dsp:cNvSpPr/>
      </dsp:nvSpPr>
      <dsp:spPr>
        <a:xfrm>
          <a:off x="0" y="42954"/>
          <a:ext cx="8229600" cy="1281698"/>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k-MK" sz="1900" kern="1200" dirty="0"/>
            <a:t>Зафатените родители немаат време да го сослушаат своето дете, ниту да му го дадат потребното внимание. </a:t>
          </a:r>
          <a:endParaRPr lang="en-US" sz="1900" kern="1200" dirty="0"/>
        </a:p>
      </dsp:txBody>
      <dsp:txXfrm>
        <a:off x="0" y="42954"/>
        <a:ext cx="8229600" cy="1281698"/>
      </dsp:txXfrm>
    </dsp:sp>
    <dsp:sp modelId="{383F97B5-A565-4084-910D-579C605C28B3}">
      <dsp:nvSpPr>
        <dsp:cNvPr id="0" name=""/>
        <dsp:cNvSpPr/>
      </dsp:nvSpPr>
      <dsp:spPr>
        <a:xfrm>
          <a:off x="0" y="1379372"/>
          <a:ext cx="8229600" cy="1281698"/>
        </a:xfrm>
        <a:prstGeom prst="roundRect">
          <a:avLst/>
        </a:prstGeom>
        <a:solidFill>
          <a:schemeClr val="accent2">
            <a:hueOff val="-6721063"/>
            <a:satOff val="2923"/>
            <a:lumOff val="8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k-MK" sz="1900" kern="1200" dirty="0"/>
            <a:t>Детето почнува да се чувствува занемарено, за него користењето на социјалните мрежи е единствена можност да воспостави блиски контакти и да биде сфатено од некого. </a:t>
          </a:r>
          <a:endParaRPr lang="en-US" sz="1900" kern="1200" dirty="0"/>
        </a:p>
      </dsp:txBody>
      <dsp:txXfrm>
        <a:off x="0" y="1379372"/>
        <a:ext cx="8229600" cy="1281698"/>
      </dsp:txXfrm>
    </dsp:sp>
    <dsp:sp modelId="{B69D7213-C24C-413E-A889-81669D99F4AE}">
      <dsp:nvSpPr>
        <dsp:cNvPr id="0" name=""/>
        <dsp:cNvSpPr/>
      </dsp:nvSpPr>
      <dsp:spPr>
        <a:xfrm>
          <a:off x="0" y="2715791"/>
          <a:ext cx="8229600" cy="1281698"/>
        </a:xfrm>
        <a:prstGeom prst="roundRect">
          <a:avLst/>
        </a:prstGeom>
        <a:solidFill>
          <a:schemeClr val="accent2">
            <a:hueOff val="-13442126"/>
            <a:satOff val="5846"/>
            <a:lumOff val="170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k-MK" sz="1900" kern="1200" dirty="0"/>
            <a:t>Друга причина за зависност од интернет е поврзана со желбата да се </a:t>
          </a:r>
          <a:r>
            <a:rPr lang="ru-RU" sz="1900" kern="1200" dirty="0"/>
            <a:t>„</a:t>
          </a:r>
          <a:r>
            <a:rPr lang="mk-MK" sz="1900" kern="1200" dirty="0"/>
            <a:t>побегне</a:t>
          </a:r>
          <a:r>
            <a:rPr lang="ru-RU" sz="1900" kern="1200" dirty="0"/>
            <a:t>“</a:t>
          </a:r>
          <a:r>
            <a:rPr lang="mk-MK" sz="1900" kern="1200" dirty="0"/>
            <a:t> од родителите, училиштето и околината.</a:t>
          </a:r>
          <a:endParaRPr lang="en-US" sz="1900" kern="1200" dirty="0"/>
        </a:p>
      </dsp:txBody>
      <dsp:txXfrm>
        <a:off x="0" y="2715791"/>
        <a:ext cx="8229600" cy="1281698"/>
      </dsp:txXfrm>
    </dsp:sp>
    <dsp:sp modelId="{7EFFC22D-AFF6-497D-BE46-08074F9135EB}">
      <dsp:nvSpPr>
        <dsp:cNvPr id="0" name=""/>
        <dsp:cNvSpPr/>
      </dsp:nvSpPr>
      <dsp:spPr>
        <a:xfrm>
          <a:off x="0" y="4052209"/>
          <a:ext cx="8229600" cy="1281698"/>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mk-MK" sz="1900" kern="1200" dirty="0"/>
            <a:t>Следна причина е</a:t>
          </a:r>
          <a:r>
            <a:rPr lang="ru-RU" sz="1900" kern="1200" dirty="0"/>
            <a:t> потребата за </a:t>
          </a:r>
          <a:r>
            <a:rPr lang="mk-MK" sz="1900" kern="1200" dirty="0"/>
            <a:t>социјално прифаќање, релаксација, автономија и бегство од секојдневните проблеми. </a:t>
          </a:r>
          <a:endParaRPr lang="en-US" sz="1900" kern="1200" dirty="0"/>
        </a:p>
      </dsp:txBody>
      <dsp:txXfrm>
        <a:off x="0" y="4052209"/>
        <a:ext cx="8229600" cy="1281698"/>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17684F-4EA1-493C-8FFE-7056679AE4AF}">
      <dsp:nvSpPr>
        <dsp:cNvPr id="0" name=""/>
        <dsp:cNvSpPr/>
      </dsp:nvSpPr>
      <dsp:spPr>
        <a:xfrm>
          <a:off x="0" y="1785"/>
          <a:ext cx="84582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DC279B-A5C8-446B-9567-7E6D5FF565C7}">
      <dsp:nvSpPr>
        <dsp:cNvPr id="0" name=""/>
        <dsp:cNvSpPr/>
      </dsp:nvSpPr>
      <dsp:spPr>
        <a:xfrm>
          <a:off x="0" y="1785"/>
          <a:ext cx="8458200" cy="804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mk-MK" sz="1800" kern="1200" dirty="0"/>
            <a:t>Превенцијата најпрвин треба да се фокусира на навремено препознавање на зависноста на детето од интернет.</a:t>
          </a:r>
          <a:endParaRPr lang="en-US" sz="1800" kern="1200" dirty="0"/>
        </a:p>
      </dsp:txBody>
      <dsp:txXfrm>
        <a:off x="0" y="1785"/>
        <a:ext cx="8458200" cy="804444"/>
      </dsp:txXfrm>
    </dsp:sp>
    <dsp:sp modelId="{20A6E4AF-7BEC-4F71-BF86-5D68F1416FD9}">
      <dsp:nvSpPr>
        <dsp:cNvPr id="0" name=""/>
        <dsp:cNvSpPr/>
      </dsp:nvSpPr>
      <dsp:spPr>
        <a:xfrm>
          <a:off x="0" y="806229"/>
          <a:ext cx="84582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D02D1-B0D8-4835-8916-D6B0872DA8B8}">
      <dsp:nvSpPr>
        <dsp:cNvPr id="0" name=""/>
        <dsp:cNvSpPr/>
      </dsp:nvSpPr>
      <dsp:spPr>
        <a:xfrm>
          <a:off x="0" y="806229"/>
          <a:ext cx="8458200" cy="87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mk-MK" sz="1800" kern="1200" dirty="0"/>
            <a:t>Некои знаци кои укажуваат на тоа дека  детето е зависно од патолошка употреба на социјалните мрежи се:</a:t>
          </a:r>
          <a:endParaRPr lang="en-US" sz="1800" kern="1200" dirty="0"/>
        </a:p>
      </dsp:txBody>
      <dsp:txXfrm>
        <a:off x="0" y="806229"/>
        <a:ext cx="8458200" cy="877856"/>
      </dsp:txXfrm>
    </dsp:sp>
    <dsp:sp modelId="{58D1C6B7-1335-48A5-AE6D-1C0509AB9AFD}">
      <dsp:nvSpPr>
        <dsp:cNvPr id="0" name=""/>
        <dsp:cNvSpPr/>
      </dsp:nvSpPr>
      <dsp:spPr>
        <a:xfrm>
          <a:off x="0" y="1684086"/>
          <a:ext cx="84582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0BE11-E234-4B11-9A89-440B23000F95}">
      <dsp:nvSpPr>
        <dsp:cNvPr id="0" name=""/>
        <dsp:cNvSpPr/>
      </dsp:nvSpPr>
      <dsp:spPr>
        <a:xfrm>
          <a:off x="0" y="1684086"/>
          <a:ext cx="8458200" cy="605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mk-MK" sz="1800" kern="1200" dirty="0"/>
            <a:t>- Чувство на еуфорија</a:t>
          </a:r>
          <a:r>
            <a:rPr lang="mk-MK" sz="1800" i="1" kern="1200" dirty="0"/>
            <a:t> </a:t>
          </a:r>
          <a:r>
            <a:rPr lang="mk-MK" sz="1800" kern="1200" dirty="0"/>
            <a:t>додека детето е пред компјутер;</a:t>
          </a:r>
          <a:endParaRPr lang="en-US" sz="1800" kern="1200" dirty="0"/>
        </a:p>
      </dsp:txBody>
      <dsp:txXfrm>
        <a:off x="0" y="1684086"/>
        <a:ext cx="8458200" cy="605721"/>
      </dsp:txXfrm>
    </dsp:sp>
    <dsp:sp modelId="{307C930E-2C68-443E-868F-1CDEA45394E7}">
      <dsp:nvSpPr>
        <dsp:cNvPr id="0" name=""/>
        <dsp:cNvSpPr/>
      </dsp:nvSpPr>
      <dsp:spPr>
        <a:xfrm>
          <a:off x="0" y="2289808"/>
          <a:ext cx="84582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B25DE-FC26-475D-B712-024727BD2C78}">
      <dsp:nvSpPr>
        <dsp:cNvPr id="0" name=""/>
        <dsp:cNvSpPr/>
      </dsp:nvSpPr>
      <dsp:spPr>
        <a:xfrm>
          <a:off x="0" y="2289808"/>
          <a:ext cx="8458200" cy="64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u-RU" sz="1800" kern="1200" dirty="0"/>
            <a:t>- Невозможност да се запре активноста;</a:t>
          </a:r>
          <a:r>
            <a:rPr lang="ru-RU" sz="1800" b="1" kern="1200" dirty="0"/>
            <a:t> </a:t>
          </a:r>
          <a:endParaRPr lang="en-US" sz="1800" kern="1200" dirty="0"/>
        </a:p>
      </dsp:txBody>
      <dsp:txXfrm>
        <a:off x="0" y="2289808"/>
        <a:ext cx="8458200" cy="642199"/>
      </dsp:txXfrm>
    </dsp:sp>
    <dsp:sp modelId="{D2EF49A1-D97C-4363-8F61-5DFD3D861F5F}">
      <dsp:nvSpPr>
        <dsp:cNvPr id="0" name=""/>
        <dsp:cNvSpPr/>
      </dsp:nvSpPr>
      <dsp:spPr>
        <a:xfrm>
          <a:off x="0" y="2932007"/>
          <a:ext cx="84582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36F77-30F6-4D0B-957E-CA2854AC3CBA}">
      <dsp:nvSpPr>
        <dsp:cNvPr id="0" name=""/>
        <dsp:cNvSpPr/>
      </dsp:nvSpPr>
      <dsp:spPr>
        <a:xfrm>
          <a:off x="0" y="2932007"/>
          <a:ext cx="8458200" cy="6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u-RU" sz="1800" kern="1200" dirty="0"/>
            <a:t>- Копнеж</a:t>
          </a:r>
          <a:r>
            <a:rPr lang="ru-RU" sz="1800" b="1" kern="1200" dirty="0"/>
            <a:t> </a:t>
          </a:r>
          <a:r>
            <a:rPr lang="ru-RU" sz="1800" kern="1200" dirty="0"/>
            <a:t>за што е можно повеќе време поминато пред компјутер;</a:t>
          </a:r>
          <a:endParaRPr lang="en-US" sz="1800" kern="1200" dirty="0"/>
        </a:p>
      </dsp:txBody>
      <dsp:txXfrm>
        <a:off x="0" y="2932007"/>
        <a:ext cx="8458200" cy="609350"/>
      </dsp:txXfrm>
    </dsp:sp>
    <dsp:sp modelId="{E366ECCB-F2FD-4570-837D-375B958C0083}">
      <dsp:nvSpPr>
        <dsp:cNvPr id="0" name=""/>
        <dsp:cNvSpPr/>
      </dsp:nvSpPr>
      <dsp:spPr>
        <a:xfrm>
          <a:off x="0" y="3541358"/>
          <a:ext cx="84582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64F48-F414-4A2D-ABA5-ACE55F5B5F8E}">
      <dsp:nvSpPr>
        <dsp:cNvPr id="0" name=""/>
        <dsp:cNvSpPr/>
      </dsp:nvSpPr>
      <dsp:spPr>
        <a:xfrm>
          <a:off x="0" y="3541358"/>
          <a:ext cx="8458200" cy="46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u-RU" sz="1800" kern="1200" dirty="0"/>
            <a:t>- Асоцијално однесување на детето;</a:t>
          </a:r>
          <a:endParaRPr lang="en-US" sz="1800" kern="1200" dirty="0"/>
        </a:p>
      </dsp:txBody>
      <dsp:txXfrm>
        <a:off x="0" y="3541358"/>
        <a:ext cx="8458200" cy="466770"/>
      </dsp:txXfrm>
    </dsp:sp>
    <dsp:sp modelId="{90781748-1708-413F-8D42-F8A81CF8C925}">
      <dsp:nvSpPr>
        <dsp:cNvPr id="0" name=""/>
        <dsp:cNvSpPr/>
      </dsp:nvSpPr>
      <dsp:spPr>
        <a:xfrm>
          <a:off x="0" y="4008129"/>
          <a:ext cx="84582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84A66-25FF-4726-A567-350926311FF5}">
      <dsp:nvSpPr>
        <dsp:cNvPr id="0" name=""/>
        <dsp:cNvSpPr/>
      </dsp:nvSpPr>
      <dsp:spPr>
        <a:xfrm>
          <a:off x="0" y="4008129"/>
          <a:ext cx="8458200" cy="1064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u-RU" sz="1800" kern="1200" dirty="0"/>
            <a:t>- Лажење на семејството и пријателите.</a:t>
          </a:r>
          <a:endParaRPr lang="en-US" sz="1800" kern="1200" dirty="0"/>
        </a:p>
      </dsp:txBody>
      <dsp:txXfrm>
        <a:off x="0" y="4008129"/>
        <a:ext cx="8458200" cy="1064107"/>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557049-1288-4AD9-BFB4-EF672E11047E}">
      <dsp:nvSpPr>
        <dsp:cNvPr id="0" name=""/>
        <dsp:cNvSpPr/>
      </dsp:nvSpPr>
      <dsp:spPr>
        <a:xfrm>
          <a:off x="0" y="852307"/>
          <a:ext cx="8329642" cy="95940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kern="1200" dirty="0"/>
            <a:t>Родителите се должни најпрвин да го препознаат проблемот со зависноста на детето од интернет.</a:t>
          </a:r>
          <a:endParaRPr lang="en-US" sz="2000" kern="1200" dirty="0"/>
        </a:p>
      </dsp:txBody>
      <dsp:txXfrm>
        <a:off x="0" y="852307"/>
        <a:ext cx="8329642" cy="959400"/>
      </dsp:txXfrm>
    </dsp:sp>
    <dsp:sp modelId="{68867870-2E83-4618-B738-1CE48BB20952}">
      <dsp:nvSpPr>
        <dsp:cNvPr id="0" name=""/>
        <dsp:cNvSpPr/>
      </dsp:nvSpPr>
      <dsp:spPr>
        <a:xfrm>
          <a:off x="0" y="1869308"/>
          <a:ext cx="8329642" cy="959400"/>
        </a:xfrm>
        <a:prstGeom prst="roundRect">
          <a:avLst/>
        </a:prstGeom>
        <a:solidFill>
          <a:schemeClr val="accent2">
            <a:hueOff val="-6721063"/>
            <a:satOff val="2923"/>
            <a:lumOff val="8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kern="1200" dirty="0"/>
            <a:t>Потребно е да се изнајде решение за проблемот, а не да се побегне од истиот.</a:t>
          </a:r>
          <a:endParaRPr lang="en-US" sz="2000" kern="1200" dirty="0"/>
        </a:p>
      </dsp:txBody>
      <dsp:txXfrm>
        <a:off x="0" y="1869308"/>
        <a:ext cx="8329642" cy="959400"/>
      </dsp:txXfrm>
    </dsp:sp>
    <dsp:sp modelId="{E1B6252F-F243-4CE9-90B0-8D4CDD3AFB7B}">
      <dsp:nvSpPr>
        <dsp:cNvPr id="0" name=""/>
        <dsp:cNvSpPr/>
      </dsp:nvSpPr>
      <dsp:spPr>
        <a:xfrm>
          <a:off x="0" y="2886308"/>
          <a:ext cx="8329642" cy="959400"/>
        </a:xfrm>
        <a:prstGeom prst="roundRect">
          <a:avLst/>
        </a:prstGeom>
        <a:solidFill>
          <a:schemeClr val="accent2">
            <a:hueOff val="-13442126"/>
            <a:satOff val="5846"/>
            <a:lumOff val="170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k-MK" sz="2000" kern="1200" dirty="0"/>
            <a:t>Начинот на кој би се сторило тоа е со постепено намалување на времето кое детето го поминува на компјутер,</a:t>
          </a:r>
          <a:endParaRPr lang="en-US" sz="2000" kern="1200" dirty="0"/>
        </a:p>
      </dsp:txBody>
      <dsp:txXfrm>
        <a:off x="0" y="2886308"/>
        <a:ext cx="8329642" cy="959400"/>
      </dsp:txXfrm>
    </dsp:sp>
    <dsp:sp modelId="{D079869D-7F9B-4457-8767-30BA481F94DC}">
      <dsp:nvSpPr>
        <dsp:cNvPr id="0" name=""/>
        <dsp:cNvSpPr/>
      </dsp:nvSpPr>
      <dsp:spPr>
        <a:xfrm>
          <a:off x="0" y="3903308"/>
          <a:ext cx="8329642" cy="959400"/>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t>времето да се скратува за половина или еден час, се додека не се дојде до некоја разумна граница.</a:t>
          </a:r>
          <a:endParaRPr lang="en-US" sz="2000" kern="1200" dirty="0"/>
        </a:p>
      </dsp:txBody>
      <dsp:txXfrm>
        <a:off x="0" y="3903308"/>
        <a:ext cx="8329642" cy="959400"/>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F32149-A4B4-4BC8-B75B-92B960F52A3E}">
      <dsp:nvSpPr>
        <dsp:cNvPr id="0" name=""/>
        <dsp:cNvSpPr/>
      </dsp:nvSpPr>
      <dsp:spPr>
        <a:xfrm>
          <a:off x="0" y="289718"/>
          <a:ext cx="8401080" cy="121424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k-MK" sz="1800" kern="1200" dirty="0"/>
            <a:t>Следниот чекор е родителите да препознаат дека детето има проблем, а не зборува со нив за проблемот.</a:t>
          </a:r>
          <a:endParaRPr lang="en-US" sz="1800" kern="1200" dirty="0"/>
        </a:p>
      </dsp:txBody>
      <dsp:txXfrm>
        <a:off x="0" y="289718"/>
        <a:ext cx="8401080" cy="1214240"/>
      </dsp:txXfrm>
    </dsp:sp>
    <dsp:sp modelId="{205D345D-7765-48BC-9AD1-59BBEA293F00}">
      <dsp:nvSpPr>
        <dsp:cNvPr id="0" name=""/>
        <dsp:cNvSpPr/>
      </dsp:nvSpPr>
      <dsp:spPr>
        <a:xfrm>
          <a:off x="0" y="1555799"/>
          <a:ext cx="8401080" cy="1214240"/>
        </a:xfrm>
        <a:prstGeom prst="roundRect">
          <a:avLst/>
        </a:prstGeom>
        <a:solidFill>
          <a:schemeClr val="accent2">
            <a:hueOff val="-5040797"/>
            <a:satOff val="2192"/>
            <a:lumOff val="6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k-MK" sz="1800" kern="1200" dirty="0"/>
            <a:t>Да ги откријат причините зошто детето не им се доверува, не зборува за своите контакти со пријателите на социјалната мрежа.</a:t>
          </a:r>
          <a:endParaRPr lang="en-US" sz="1800" kern="1200" dirty="0"/>
        </a:p>
      </dsp:txBody>
      <dsp:txXfrm>
        <a:off x="0" y="1555799"/>
        <a:ext cx="8401080" cy="1214240"/>
      </dsp:txXfrm>
    </dsp:sp>
    <dsp:sp modelId="{3BAB6B71-98DD-4D6B-A169-14781B7CF55B}">
      <dsp:nvSpPr>
        <dsp:cNvPr id="0" name=""/>
        <dsp:cNvSpPr/>
      </dsp:nvSpPr>
      <dsp:spPr>
        <a:xfrm>
          <a:off x="0" y="2821879"/>
          <a:ext cx="8401080" cy="1214240"/>
        </a:xfrm>
        <a:prstGeom prst="roundRect">
          <a:avLst/>
        </a:prstGeom>
        <a:solidFill>
          <a:schemeClr val="accent2">
            <a:hueOff val="-10081594"/>
            <a:satOff val="4384"/>
            <a:lumOff val="1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k-MK" sz="1800" kern="1200" dirty="0"/>
            <a:t>Да покажат поголемо внимание и разбирање за проблемите на детето.</a:t>
          </a:r>
          <a:endParaRPr lang="en-US" sz="1800" kern="1200" dirty="0"/>
        </a:p>
      </dsp:txBody>
      <dsp:txXfrm>
        <a:off x="0" y="2821879"/>
        <a:ext cx="8401080" cy="1214240"/>
      </dsp:txXfrm>
    </dsp:sp>
    <dsp:sp modelId="{05D26F60-7F1D-411B-A171-C70805C17BA6}">
      <dsp:nvSpPr>
        <dsp:cNvPr id="0" name=""/>
        <dsp:cNvSpPr/>
      </dsp:nvSpPr>
      <dsp:spPr>
        <a:xfrm>
          <a:off x="0" y="4087960"/>
          <a:ext cx="8401080" cy="1214240"/>
        </a:xfrm>
        <a:prstGeom prst="roundRect">
          <a:avLst/>
        </a:prstGeom>
        <a:solidFill>
          <a:schemeClr val="accent2">
            <a:hueOff val="-15122391"/>
            <a:satOff val="6577"/>
            <a:lumOff val="19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k-MK" sz="1800" kern="1200" dirty="0"/>
            <a:t>Да стекнат доверба за детето да почне да споделува.</a:t>
          </a:r>
          <a:endParaRPr lang="en-US" sz="1800" kern="1200" dirty="0"/>
        </a:p>
      </dsp:txBody>
      <dsp:txXfrm>
        <a:off x="0" y="4087960"/>
        <a:ext cx="8401080" cy="1214240"/>
      </dsp:txXfrm>
    </dsp:sp>
    <dsp:sp modelId="{4CDB7121-E247-4F2F-8D07-29800E5BEA9D}">
      <dsp:nvSpPr>
        <dsp:cNvPr id="0" name=""/>
        <dsp:cNvSpPr/>
      </dsp:nvSpPr>
      <dsp:spPr>
        <a:xfrm>
          <a:off x="0" y="5354040"/>
          <a:ext cx="8401080" cy="1214240"/>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k-MK" sz="1800" kern="1200" dirty="0"/>
            <a:t>Да зборуваат со децата за опасностите на кои можат да бидат изложени доколку откриваат свои податоци, разменуваат фотографии, прифаќаат подароци и/или услуги кои не ги побарале.</a:t>
          </a:r>
          <a:endParaRPr lang="en-US" sz="1800" kern="1200" dirty="0"/>
        </a:p>
      </dsp:txBody>
      <dsp:txXfrm>
        <a:off x="0" y="5354040"/>
        <a:ext cx="8401080" cy="121424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E1F81F-608B-492E-82E8-B6EF9966F089}">
      <dsp:nvSpPr>
        <dsp:cNvPr id="0" name=""/>
        <dsp:cNvSpPr/>
      </dsp:nvSpPr>
      <dsp:spPr>
        <a:xfrm>
          <a:off x="0" y="152489"/>
          <a:ext cx="8258204" cy="1607141"/>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k-MK" sz="1800" b="1" kern="1200" dirty="0"/>
            <a:t>Наставникот, </a:t>
          </a:r>
          <a:r>
            <a:rPr lang="mk-MK" sz="1800" kern="1200" dirty="0"/>
            <a:t>поради своето професионално искуство и знаење и секојдневниот контакт со децата,</a:t>
          </a:r>
          <a:r>
            <a:rPr lang="en-US" sz="1800" kern="1200" dirty="0"/>
            <a:t> </a:t>
          </a:r>
          <a:r>
            <a:rPr lang="mk-MK" sz="1800" kern="1200" dirty="0"/>
            <a:t>порано и подобро може да ги согледа промените кај детето/ ученикот, дури и порано од родителот.</a:t>
          </a:r>
          <a:r>
            <a:rPr lang="en-US" sz="1800" kern="1200" dirty="0"/>
            <a:t> </a:t>
          </a:r>
        </a:p>
      </dsp:txBody>
      <dsp:txXfrm>
        <a:off x="0" y="152489"/>
        <a:ext cx="8258204" cy="1607141"/>
      </dsp:txXfrm>
    </dsp:sp>
    <dsp:sp modelId="{E4853D5E-846C-455E-AE16-A450C7742928}">
      <dsp:nvSpPr>
        <dsp:cNvPr id="0" name=""/>
        <dsp:cNvSpPr/>
      </dsp:nvSpPr>
      <dsp:spPr>
        <a:xfrm>
          <a:off x="0" y="1811470"/>
          <a:ext cx="8258204" cy="1607141"/>
        </a:xfrm>
        <a:prstGeom prst="roundRect">
          <a:avLst/>
        </a:prstGeom>
        <a:solidFill>
          <a:schemeClr val="accent2">
            <a:hueOff val="-10081594"/>
            <a:satOff val="4384"/>
            <a:lumOff val="1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k-MK" sz="1800" kern="1200" dirty="0"/>
            <a:t>Промените кои настануваат кај детето, а кои укажуваат дека детето има проблем,</a:t>
          </a:r>
          <a:r>
            <a:rPr lang="en-US" sz="1800" kern="1200" dirty="0"/>
            <a:t> </a:t>
          </a:r>
          <a:r>
            <a:rPr lang="mk-MK" sz="1800" kern="1200" dirty="0"/>
            <a:t>се од психолошка,</a:t>
          </a:r>
          <a:r>
            <a:rPr lang="en-US" sz="1800" kern="1200" dirty="0"/>
            <a:t> </a:t>
          </a:r>
          <a:r>
            <a:rPr lang="mk-MK" sz="1800" kern="1200" dirty="0"/>
            <a:t>физичка и социјална природа,</a:t>
          </a:r>
          <a:r>
            <a:rPr lang="en-US" sz="1800" kern="1200" dirty="0"/>
            <a:t> </a:t>
          </a:r>
          <a:r>
            <a:rPr lang="mk-MK" sz="1800" kern="1200" dirty="0"/>
            <a:t>нивното познавање е основа за правилно и навремено откривање на проблемот кај детето</a:t>
          </a:r>
          <a:r>
            <a:rPr lang="en-US" sz="1800" kern="1200" dirty="0"/>
            <a:t> </a:t>
          </a:r>
          <a:r>
            <a:rPr lang="mk-MK" sz="1800" kern="1200" dirty="0"/>
            <a:t>од </a:t>
          </a:r>
          <a:r>
            <a:rPr lang="mk-MK" sz="1800" kern="1200" dirty="0" err="1"/>
            <a:t>сајбер</a:t>
          </a:r>
          <a:r>
            <a:rPr lang="mk-MK" sz="1800" kern="1200" dirty="0"/>
            <a:t> измамата.</a:t>
          </a:r>
          <a:endParaRPr lang="en-US" sz="1800" kern="1200" dirty="0"/>
        </a:p>
      </dsp:txBody>
      <dsp:txXfrm>
        <a:off x="0" y="1811470"/>
        <a:ext cx="8258204" cy="1607141"/>
      </dsp:txXfrm>
    </dsp:sp>
    <dsp:sp modelId="{6B9DF9C3-9CCC-420A-AB99-58EF8973DA22}">
      <dsp:nvSpPr>
        <dsp:cNvPr id="0" name=""/>
        <dsp:cNvSpPr/>
      </dsp:nvSpPr>
      <dsp:spPr>
        <a:xfrm>
          <a:off x="0" y="3470451"/>
          <a:ext cx="8258204" cy="1607141"/>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mk-MK" sz="1800" kern="1200" dirty="0"/>
            <a:t>Кога едно </a:t>
          </a:r>
          <a:r>
            <a:rPr lang="mk-MK" sz="1800" kern="1200" dirty="0" err="1"/>
            <a:t>екстр</a:t>
          </a:r>
          <a:r>
            <a:rPr lang="en-US" sz="1800" kern="1200" dirty="0"/>
            <a:t>o</a:t>
          </a:r>
          <a:r>
            <a:rPr lang="mk-MK" sz="1800" kern="1200" dirty="0" err="1"/>
            <a:t>вертно</a:t>
          </a:r>
          <a:r>
            <a:rPr lang="mk-MK" sz="1800" kern="1200" dirty="0"/>
            <a:t> дете се повлекува во себе, не покажува интерес за тоа што се случува околу него,</a:t>
          </a:r>
          <a:r>
            <a:rPr lang="en-US" sz="1800" kern="1200" dirty="0"/>
            <a:t> </a:t>
          </a:r>
          <a:r>
            <a:rPr lang="mk-MK" sz="1800" kern="1200" dirty="0"/>
            <a:t>не реагира на односот  на другите деца кон него, или реагира претерано и несоодветно, е прв знак дека детето се соочува со сериозен проблем.</a:t>
          </a:r>
          <a:endParaRPr lang="en-US" sz="1800" kern="1200" dirty="0"/>
        </a:p>
      </dsp:txBody>
      <dsp:txXfrm>
        <a:off x="0" y="3470451"/>
        <a:ext cx="8258204" cy="1607141"/>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576488-9775-414C-8AD7-920C7FB46DAA}">
      <dsp:nvSpPr>
        <dsp:cNvPr id="0" name=""/>
        <dsp:cNvSpPr/>
      </dsp:nvSpPr>
      <dsp:spPr>
        <a:xfrm>
          <a:off x="0" y="1722"/>
          <a:ext cx="8401080" cy="6679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k-MK" sz="2400" kern="1200" dirty="0">
              <a:solidFill>
                <a:schemeClr val="tx1"/>
              </a:solidFill>
            </a:rPr>
            <a:t>Следните воочливи знаци се:</a:t>
          </a:r>
          <a:endParaRPr lang="en-US" sz="2400" kern="1200" dirty="0">
            <a:solidFill>
              <a:schemeClr val="tx1"/>
            </a:solidFill>
          </a:endParaRPr>
        </a:p>
      </dsp:txBody>
      <dsp:txXfrm>
        <a:off x="0" y="1722"/>
        <a:ext cx="8401080" cy="667996"/>
      </dsp:txXfrm>
    </dsp:sp>
    <dsp:sp modelId="{B034CF0F-EAE6-4B22-A8EE-D9EBF9B215BF}">
      <dsp:nvSpPr>
        <dsp:cNvPr id="0" name=""/>
        <dsp:cNvSpPr/>
      </dsp:nvSpPr>
      <dsp:spPr>
        <a:xfrm>
          <a:off x="0" y="682319"/>
          <a:ext cx="8401080" cy="6679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mk-MK" sz="1600" kern="1200" dirty="0"/>
            <a:t>Намалено внимание на часовите  и расеаност,</a:t>
          </a:r>
          <a:endParaRPr lang="en-US" sz="1600" kern="1200" dirty="0"/>
        </a:p>
      </dsp:txBody>
      <dsp:txXfrm>
        <a:off x="0" y="682319"/>
        <a:ext cx="8401080" cy="667996"/>
      </dsp:txXfrm>
    </dsp:sp>
    <dsp:sp modelId="{D520B4A3-DE42-4B5A-940E-9964BCEB1A3E}">
      <dsp:nvSpPr>
        <dsp:cNvPr id="0" name=""/>
        <dsp:cNvSpPr/>
      </dsp:nvSpPr>
      <dsp:spPr>
        <a:xfrm>
          <a:off x="0" y="1362916"/>
          <a:ext cx="8401080" cy="6679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mk-MK" sz="1600" kern="1200" dirty="0"/>
            <a:t>отсутен поглед</a:t>
          </a:r>
          <a:r>
            <a:rPr lang="mk-MK" sz="1400" kern="1200" dirty="0"/>
            <a:t>,</a:t>
          </a:r>
          <a:endParaRPr lang="en-US" sz="1400" kern="1200" dirty="0"/>
        </a:p>
      </dsp:txBody>
      <dsp:txXfrm>
        <a:off x="0" y="1362916"/>
        <a:ext cx="8401080" cy="667996"/>
      </dsp:txXfrm>
    </dsp:sp>
    <dsp:sp modelId="{B9BBF8A3-8D70-45A4-8465-E3F0223FCFB0}">
      <dsp:nvSpPr>
        <dsp:cNvPr id="0" name=""/>
        <dsp:cNvSpPr/>
      </dsp:nvSpPr>
      <dsp:spPr>
        <a:xfrm>
          <a:off x="0" y="2043513"/>
          <a:ext cx="8401080" cy="6679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mk-MK" sz="1600" kern="1200" dirty="0"/>
            <a:t>здравствени проблеми (главоболка,болки во стомакот</a:t>
          </a:r>
          <a:r>
            <a:rPr lang="mk-MK" sz="1400" kern="1200" dirty="0"/>
            <a:t>),</a:t>
          </a:r>
          <a:endParaRPr lang="en-US" sz="1400" kern="1200" dirty="0"/>
        </a:p>
      </dsp:txBody>
      <dsp:txXfrm>
        <a:off x="0" y="2043513"/>
        <a:ext cx="8401080" cy="667996"/>
      </dsp:txXfrm>
    </dsp:sp>
    <dsp:sp modelId="{075251C4-6135-4857-8DDE-2038FDD67EC3}">
      <dsp:nvSpPr>
        <dsp:cNvPr id="0" name=""/>
        <dsp:cNvSpPr/>
      </dsp:nvSpPr>
      <dsp:spPr>
        <a:xfrm>
          <a:off x="0" y="2724110"/>
          <a:ext cx="8401080" cy="6679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mk-MK" sz="1600" kern="1200" dirty="0"/>
            <a:t>осаменост и неучествување во училишните активности кои претходно ги обожавало,</a:t>
          </a:r>
          <a:endParaRPr lang="en-US" sz="1600" kern="1200" dirty="0"/>
        </a:p>
      </dsp:txBody>
      <dsp:txXfrm>
        <a:off x="0" y="2724110"/>
        <a:ext cx="8401080" cy="667996"/>
      </dsp:txXfrm>
    </dsp:sp>
    <dsp:sp modelId="{533F0D51-D31D-4952-8778-DE02F2C6ECB7}">
      <dsp:nvSpPr>
        <dsp:cNvPr id="0" name=""/>
        <dsp:cNvSpPr/>
      </dsp:nvSpPr>
      <dsp:spPr>
        <a:xfrm>
          <a:off x="0" y="3404706"/>
          <a:ext cx="8401080" cy="6679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mk-MK" sz="1600" kern="1200" dirty="0"/>
            <a:t>запоставување на училишните обврски,</a:t>
          </a:r>
          <a:endParaRPr lang="en-US" sz="1600" kern="1200" dirty="0"/>
        </a:p>
      </dsp:txBody>
      <dsp:txXfrm>
        <a:off x="0" y="3404706"/>
        <a:ext cx="8401080" cy="667996"/>
      </dsp:txXfrm>
    </dsp:sp>
    <dsp:sp modelId="{DFEF65F0-EB31-4594-BBE8-A94FAB105711}">
      <dsp:nvSpPr>
        <dsp:cNvPr id="0" name=""/>
        <dsp:cNvSpPr/>
      </dsp:nvSpPr>
      <dsp:spPr>
        <a:xfrm>
          <a:off x="0" y="4180601"/>
          <a:ext cx="8401080" cy="6679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mk-MK" sz="1600" kern="1200" dirty="0"/>
            <a:t>бавно</a:t>
          </a:r>
          <a:r>
            <a:rPr lang="en-US" sz="1600" kern="1200" dirty="0"/>
            <a:t> </a:t>
          </a:r>
          <a:r>
            <a:rPr lang="mk-MK" sz="1600" kern="1200" dirty="0"/>
            <a:t>реагирање на барањата на наставникот,</a:t>
          </a:r>
          <a:endParaRPr lang="en-US" sz="1600" kern="1200" dirty="0"/>
        </a:p>
      </dsp:txBody>
      <dsp:txXfrm>
        <a:off x="0" y="4180601"/>
        <a:ext cx="8401080" cy="667996"/>
      </dsp:txXfrm>
    </dsp:sp>
    <dsp:sp modelId="{FA4F2965-5A2F-4AC4-8EC4-6588A1E6852A}">
      <dsp:nvSpPr>
        <dsp:cNvPr id="0" name=""/>
        <dsp:cNvSpPr/>
      </dsp:nvSpPr>
      <dsp:spPr>
        <a:xfrm>
          <a:off x="0" y="4765900"/>
          <a:ext cx="8401080" cy="6679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mk-MK" sz="1600" kern="1200" dirty="0"/>
            <a:t>слаби резултати во учењето.</a:t>
          </a:r>
          <a:endParaRPr lang="en-US" sz="1600" kern="1200" dirty="0"/>
        </a:p>
      </dsp:txBody>
      <dsp:txXfrm>
        <a:off x="0" y="4765900"/>
        <a:ext cx="8401080" cy="6679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DC87CA-45E4-4AE4-9DF5-3751B5F9A245}">
      <dsp:nvSpPr>
        <dsp:cNvPr id="0" name=""/>
        <dsp:cNvSpPr/>
      </dsp:nvSpPr>
      <dsp:spPr>
        <a:xfrm>
          <a:off x="2678" y="696515"/>
          <a:ext cx="2125265" cy="1275159"/>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a:t>Сиромаштијата</a:t>
          </a:r>
          <a:r>
            <a:rPr lang="mk-MK" sz="1600" kern="1200" dirty="0"/>
            <a:t> во земјите/регионите на потекло </a:t>
          </a:r>
          <a:endParaRPr lang="en-US" sz="1600" kern="1200" dirty="0"/>
        </a:p>
      </dsp:txBody>
      <dsp:txXfrm>
        <a:off x="2678" y="696515"/>
        <a:ext cx="2125265" cy="1275159"/>
      </dsp:txXfrm>
    </dsp:sp>
    <dsp:sp modelId="{41CF2B9F-10E0-49A4-9A70-5A15F798EC48}">
      <dsp:nvSpPr>
        <dsp:cNvPr id="0" name=""/>
        <dsp:cNvSpPr/>
      </dsp:nvSpPr>
      <dsp:spPr>
        <a:xfrm>
          <a:off x="2340471" y="696515"/>
          <a:ext cx="2125265" cy="1275159"/>
        </a:xfrm>
        <a:prstGeom prst="rect">
          <a:avLst/>
        </a:prstGeom>
        <a:solidFill>
          <a:schemeClr val="accent2">
            <a:hueOff val="-2016319"/>
            <a:satOff val="877"/>
            <a:lumOff val="25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mk-MK" sz="1600" kern="1200" dirty="0"/>
            <a:t>Е</a:t>
          </a:r>
          <a:r>
            <a:rPr lang="ru-RU" sz="1600" kern="1200" dirty="0"/>
            <a:t>кономска транзиција</a:t>
          </a:r>
          <a:endParaRPr lang="en-US" sz="1600" kern="1200" dirty="0"/>
        </a:p>
      </dsp:txBody>
      <dsp:txXfrm>
        <a:off x="2340471" y="696515"/>
        <a:ext cx="2125265" cy="1275159"/>
      </dsp:txXfrm>
    </dsp:sp>
    <dsp:sp modelId="{108BABEE-07AB-4301-88B6-9DB971157C92}">
      <dsp:nvSpPr>
        <dsp:cNvPr id="0" name=""/>
        <dsp:cNvSpPr/>
      </dsp:nvSpPr>
      <dsp:spPr>
        <a:xfrm>
          <a:off x="4678263" y="696515"/>
          <a:ext cx="2125265" cy="1275159"/>
        </a:xfrm>
        <a:prstGeom prst="rect">
          <a:avLst/>
        </a:prstGeom>
        <a:solidFill>
          <a:schemeClr val="accent2">
            <a:hueOff val="-4032637"/>
            <a:satOff val="1754"/>
            <a:lumOff val="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a:t>Недостаток на образование</a:t>
          </a:r>
          <a:endParaRPr lang="en-US" sz="1600" kern="1200" dirty="0"/>
        </a:p>
      </dsp:txBody>
      <dsp:txXfrm>
        <a:off x="4678263" y="696515"/>
        <a:ext cx="2125265" cy="1275159"/>
      </dsp:txXfrm>
    </dsp:sp>
    <dsp:sp modelId="{3F0CC1AA-9867-49DA-B0B0-639925D4ABAE}">
      <dsp:nvSpPr>
        <dsp:cNvPr id="0" name=""/>
        <dsp:cNvSpPr/>
      </dsp:nvSpPr>
      <dsp:spPr>
        <a:xfrm>
          <a:off x="7016055" y="696515"/>
          <a:ext cx="2125265" cy="1275159"/>
        </a:xfrm>
        <a:prstGeom prst="rect">
          <a:avLst/>
        </a:prstGeom>
        <a:solidFill>
          <a:schemeClr val="accent2">
            <a:hueOff val="-6048956"/>
            <a:satOff val="2631"/>
            <a:lumOff val="76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mk-MK" sz="1600" kern="1200" dirty="0"/>
            <a:t>Неинформираност за трговијата со луѓе</a:t>
          </a:r>
          <a:endParaRPr lang="en-US" sz="1600" kern="1200" dirty="0"/>
        </a:p>
      </dsp:txBody>
      <dsp:txXfrm>
        <a:off x="7016055" y="696515"/>
        <a:ext cx="2125265" cy="1275159"/>
      </dsp:txXfrm>
    </dsp:sp>
    <dsp:sp modelId="{7605F60F-61A9-4016-AC10-32D175D7C1BC}">
      <dsp:nvSpPr>
        <dsp:cNvPr id="0" name=""/>
        <dsp:cNvSpPr/>
      </dsp:nvSpPr>
      <dsp:spPr>
        <a:xfrm>
          <a:off x="2678" y="2184201"/>
          <a:ext cx="2125265" cy="1275159"/>
        </a:xfrm>
        <a:prstGeom prst="rect">
          <a:avLst/>
        </a:prstGeom>
        <a:solidFill>
          <a:schemeClr val="accent2">
            <a:hueOff val="-8065275"/>
            <a:satOff val="3508"/>
            <a:lumOff val="102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err="1"/>
            <a:t>Недо</a:t>
          </a:r>
          <a:r>
            <a:rPr lang="mk-MK" sz="1600" kern="1200" dirty="0"/>
            <a:t>волно</a:t>
          </a:r>
          <a:r>
            <a:rPr lang="en-GB" sz="1600" kern="1200" dirty="0"/>
            <a:t> </a:t>
          </a:r>
          <a:r>
            <a:rPr lang="en-GB" sz="1600" kern="1200" dirty="0" err="1"/>
            <a:t>вработувања</a:t>
          </a:r>
          <a:endParaRPr lang="en-US" sz="1600" kern="1200" dirty="0"/>
        </a:p>
      </dsp:txBody>
      <dsp:txXfrm>
        <a:off x="2678" y="2184201"/>
        <a:ext cx="2125265" cy="1275159"/>
      </dsp:txXfrm>
    </dsp:sp>
    <dsp:sp modelId="{AE01731B-6AB7-4A00-9130-208FDF692C22}">
      <dsp:nvSpPr>
        <dsp:cNvPr id="0" name=""/>
        <dsp:cNvSpPr/>
      </dsp:nvSpPr>
      <dsp:spPr>
        <a:xfrm>
          <a:off x="2340471" y="2184201"/>
          <a:ext cx="2125265" cy="1275159"/>
        </a:xfrm>
        <a:prstGeom prst="rect">
          <a:avLst/>
        </a:prstGeom>
        <a:solidFill>
          <a:schemeClr val="accent2">
            <a:hueOff val="-10081594"/>
            <a:satOff val="4384"/>
            <a:lumOff val="1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mk-MK" sz="1600" kern="1200" dirty="0"/>
            <a:t>Дис</a:t>
          </a:r>
          <a:r>
            <a:rPr lang="en-GB" sz="1600" kern="1200" dirty="0" err="1"/>
            <a:t>функционални</a:t>
          </a:r>
          <a:r>
            <a:rPr lang="en-GB" sz="1600" kern="1200" dirty="0"/>
            <a:t> </a:t>
          </a:r>
          <a:r>
            <a:rPr lang="en-GB" sz="1600" kern="1200" dirty="0" err="1"/>
            <a:t>семејства</a:t>
          </a:r>
          <a:r>
            <a:rPr lang="mk-MK" sz="1600" kern="1200" dirty="0"/>
            <a:t> </a:t>
          </a:r>
          <a:endParaRPr lang="en-US" sz="1600" kern="1200" dirty="0"/>
        </a:p>
      </dsp:txBody>
      <dsp:txXfrm>
        <a:off x="2340471" y="2184201"/>
        <a:ext cx="2125265" cy="1275159"/>
      </dsp:txXfrm>
    </dsp:sp>
    <dsp:sp modelId="{93175366-96B6-442D-B527-87078517A627}">
      <dsp:nvSpPr>
        <dsp:cNvPr id="0" name=""/>
        <dsp:cNvSpPr/>
      </dsp:nvSpPr>
      <dsp:spPr>
        <a:xfrm>
          <a:off x="4678263" y="2184201"/>
          <a:ext cx="2125265" cy="1275159"/>
        </a:xfrm>
        <a:prstGeom prst="rect">
          <a:avLst/>
        </a:prstGeom>
        <a:solidFill>
          <a:schemeClr val="accent2">
            <a:hueOff val="-12097913"/>
            <a:satOff val="5261"/>
            <a:lumOff val="15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a:t>Родова дискриминација</a:t>
          </a:r>
          <a:r>
            <a:rPr lang="mk-MK" sz="1600" kern="1200" dirty="0"/>
            <a:t> на пазарот на труд </a:t>
          </a:r>
          <a:endParaRPr lang="en-US" sz="1600" kern="1200" dirty="0"/>
        </a:p>
      </dsp:txBody>
      <dsp:txXfrm>
        <a:off x="4678263" y="2184201"/>
        <a:ext cx="2125265" cy="1275159"/>
      </dsp:txXfrm>
    </dsp:sp>
    <dsp:sp modelId="{63F382F7-CD15-4F95-901B-CFA8C0052809}">
      <dsp:nvSpPr>
        <dsp:cNvPr id="0" name=""/>
        <dsp:cNvSpPr/>
      </dsp:nvSpPr>
      <dsp:spPr>
        <a:xfrm>
          <a:off x="7016055" y="2184201"/>
          <a:ext cx="2125265" cy="1275159"/>
        </a:xfrm>
        <a:prstGeom prst="rect">
          <a:avLst/>
        </a:prstGeom>
        <a:solidFill>
          <a:schemeClr val="accent2">
            <a:hueOff val="-14114231"/>
            <a:satOff val="6138"/>
            <a:lumOff val="178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mk-MK" sz="1600" kern="1200" dirty="0"/>
            <a:t>Сите форми на насилство - семејно насилство</a:t>
          </a:r>
          <a:endParaRPr lang="en-US" sz="1600" kern="1200" dirty="0"/>
        </a:p>
      </dsp:txBody>
      <dsp:txXfrm>
        <a:off x="7016055" y="2184201"/>
        <a:ext cx="2125265" cy="1275159"/>
      </dsp:txXfrm>
    </dsp:sp>
    <dsp:sp modelId="{C7234D79-BBC7-4956-8F3C-4339D59A52B5}">
      <dsp:nvSpPr>
        <dsp:cNvPr id="0" name=""/>
        <dsp:cNvSpPr/>
      </dsp:nvSpPr>
      <dsp:spPr>
        <a:xfrm>
          <a:off x="1171575" y="3671887"/>
          <a:ext cx="2125265" cy="1275159"/>
        </a:xfrm>
        <a:prstGeom prst="rect">
          <a:avLst/>
        </a:prstGeom>
        <a:solidFill>
          <a:schemeClr val="accent2">
            <a:hueOff val="-16130550"/>
            <a:satOff val="7015"/>
            <a:lumOff val="204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a:t>Недостаток на легални миграциски можности</a:t>
          </a:r>
          <a:endParaRPr lang="en-US" sz="1600" kern="1200" dirty="0"/>
        </a:p>
      </dsp:txBody>
      <dsp:txXfrm>
        <a:off x="1171575" y="3671887"/>
        <a:ext cx="2125265" cy="1275159"/>
      </dsp:txXfrm>
    </dsp:sp>
    <dsp:sp modelId="{88277876-B85D-4B67-BE21-30C1EBC1B540}">
      <dsp:nvSpPr>
        <dsp:cNvPr id="0" name=""/>
        <dsp:cNvSpPr/>
      </dsp:nvSpPr>
      <dsp:spPr>
        <a:xfrm>
          <a:off x="3509367" y="3671887"/>
          <a:ext cx="2125265" cy="1275159"/>
        </a:xfrm>
        <a:prstGeom prst="rect">
          <a:avLst/>
        </a:prstGeom>
        <a:solidFill>
          <a:schemeClr val="accent2">
            <a:hueOff val="-18146869"/>
            <a:satOff val="7892"/>
            <a:lumOff val="229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err="1"/>
            <a:t>Граѓански</a:t>
          </a:r>
          <a:r>
            <a:rPr lang="en-GB" sz="1600" kern="1200" dirty="0"/>
            <a:t> </a:t>
          </a:r>
          <a:r>
            <a:rPr lang="en-GB" sz="1600" kern="1200" dirty="0" err="1"/>
            <a:t>или</a:t>
          </a:r>
          <a:r>
            <a:rPr lang="en-GB" sz="1600" kern="1200" dirty="0"/>
            <a:t> </a:t>
          </a:r>
          <a:r>
            <a:rPr lang="en-GB" sz="1600" kern="1200" dirty="0" err="1"/>
            <a:t>воени</a:t>
          </a:r>
          <a:r>
            <a:rPr lang="en-GB" sz="1600" kern="1200" dirty="0"/>
            <a:t> </a:t>
          </a:r>
          <a:r>
            <a:rPr lang="en-GB" sz="1600" kern="1200" dirty="0" err="1"/>
            <a:t>конфликти</a:t>
          </a:r>
          <a:endParaRPr lang="en-US" sz="1600" kern="1200" dirty="0"/>
        </a:p>
      </dsp:txBody>
      <dsp:txXfrm>
        <a:off x="3509367" y="3671887"/>
        <a:ext cx="2125265" cy="1275159"/>
      </dsp:txXfrm>
    </dsp:sp>
    <dsp:sp modelId="{23AEA0CC-CA40-49D0-B9A4-843664574621}">
      <dsp:nvSpPr>
        <dsp:cNvPr id="0" name=""/>
        <dsp:cNvSpPr/>
      </dsp:nvSpPr>
      <dsp:spPr>
        <a:xfrm>
          <a:off x="5847159" y="3671887"/>
          <a:ext cx="2125265" cy="1275159"/>
        </a:xfrm>
        <a:prstGeom prst="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mk-MK" sz="1600" kern="1200" dirty="0"/>
            <a:t>П</a:t>
          </a:r>
          <a:r>
            <a:rPr lang="ru-RU" sz="1600" kern="1200" dirty="0"/>
            <a:t>рисуство на странски сили и мисии</a:t>
          </a:r>
          <a:endParaRPr lang="en-US" sz="1600" kern="1200" dirty="0"/>
        </a:p>
      </dsp:txBody>
      <dsp:txXfrm>
        <a:off x="5847159" y="3671887"/>
        <a:ext cx="2125265" cy="1275159"/>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598F1A-568D-4BEF-B75A-D9E606BB241B}">
      <dsp:nvSpPr>
        <dsp:cNvPr id="0" name=""/>
        <dsp:cNvSpPr/>
      </dsp:nvSpPr>
      <dsp:spPr>
        <a:xfrm>
          <a:off x="0" y="62480"/>
          <a:ext cx="8229600" cy="21645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mk-MK" sz="2500" kern="1200"/>
            <a:t>Превенцијата на трговијата со деца е најзначаен механизам за спречување, навремено откривање и интервенција за намалување на последиците кај децата. </a:t>
          </a:r>
          <a:endParaRPr lang="en-US" sz="2500" kern="1200"/>
        </a:p>
      </dsp:txBody>
      <dsp:txXfrm>
        <a:off x="0" y="62480"/>
        <a:ext cx="8229600" cy="2164500"/>
      </dsp:txXfrm>
    </dsp:sp>
    <dsp:sp modelId="{39D5D217-2365-45C7-A28E-BFB42B84EDFE}">
      <dsp:nvSpPr>
        <dsp:cNvPr id="0" name=""/>
        <dsp:cNvSpPr/>
      </dsp:nvSpPr>
      <dsp:spPr>
        <a:xfrm>
          <a:off x="0" y="2298981"/>
          <a:ext cx="8229600" cy="21645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mk-MK" sz="2500" kern="1200" dirty="0"/>
            <a:t>Во превентивните активности треба да бидат вклучени наставниците, стручните соработници, учениците, директорот и родителите.</a:t>
          </a:r>
          <a:endParaRPr lang="en-US" sz="2500" kern="1200" dirty="0"/>
        </a:p>
      </dsp:txBody>
      <dsp:txXfrm>
        <a:off x="0" y="2298981"/>
        <a:ext cx="8229600" cy="2164500"/>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3EBC14-6812-4D56-9BF3-B4582F459E9F}">
      <dsp:nvSpPr>
        <dsp:cNvPr id="0" name=""/>
        <dsp:cNvSpPr/>
      </dsp:nvSpPr>
      <dsp:spPr>
        <a:xfrm>
          <a:off x="0" y="126724"/>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a:t>Во училиштето превенцијата се спроведува на три нивоа: </a:t>
          </a:r>
          <a:endParaRPr lang="en-US" sz="1700" kern="1200"/>
        </a:p>
      </dsp:txBody>
      <dsp:txXfrm>
        <a:off x="0" y="126724"/>
        <a:ext cx="8229600" cy="815334"/>
      </dsp:txXfrm>
    </dsp:sp>
    <dsp:sp modelId="{695F6BB1-07FB-4DE9-886F-C4382AE5833A}">
      <dsp:nvSpPr>
        <dsp:cNvPr id="0" name=""/>
        <dsp:cNvSpPr/>
      </dsp:nvSpPr>
      <dsp:spPr>
        <a:xfrm>
          <a:off x="0" y="991019"/>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Примарна</a:t>
          </a:r>
          <a:endParaRPr lang="en-US" sz="1700" kern="1200" dirty="0"/>
        </a:p>
      </dsp:txBody>
      <dsp:txXfrm>
        <a:off x="0" y="991019"/>
        <a:ext cx="8229600" cy="815334"/>
      </dsp:txXfrm>
    </dsp:sp>
    <dsp:sp modelId="{5FE6DE3D-D44D-4CD9-BF53-7F11AC669E80}">
      <dsp:nvSpPr>
        <dsp:cNvPr id="0" name=""/>
        <dsp:cNvSpPr/>
      </dsp:nvSpPr>
      <dsp:spPr>
        <a:xfrm>
          <a:off x="0" y="1855313"/>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a:t>Секундарна - интервенција</a:t>
          </a:r>
          <a:endParaRPr lang="en-US" sz="1700" kern="1200"/>
        </a:p>
      </dsp:txBody>
      <dsp:txXfrm>
        <a:off x="0" y="1855313"/>
        <a:ext cx="8229600" cy="815334"/>
      </dsp:txXfrm>
    </dsp:sp>
    <dsp:sp modelId="{74419CE3-4695-44E0-9488-3A95A375B09B}">
      <dsp:nvSpPr>
        <dsp:cNvPr id="0" name=""/>
        <dsp:cNvSpPr/>
      </dsp:nvSpPr>
      <dsp:spPr>
        <a:xfrm>
          <a:off x="0" y="2719608"/>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dirty="0"/>
            <a:t>Терцијарна превенција/ресоцијализација</a:t>
          </a:r>
          <a:endParaRPr lang="en-US" sz="1700" kern="1200" dirty="0"/>
        </a:p>
      </dsp:txBody>
      <dsp:txXfrm>
        <a:off x="0" y="2719608"/>
        <a:ext cx="8229600" cy="815334"/>
      </dsp:txXfrm>
    </dsp:sp>
    <dsp:sp modelId="{251118AA-15F1-4BF3-B58C-4C3FD0759160}">
      <dsp:nvSpPr>
        <dsp:cNvPr id="0" name=""/>
        <dsp:cNvSpPr/>
      </dsp:nvSpPr>
      <dsp:spPr>
        <a:xfrm>
          <a:off x="0" y="3583902"/>
          <a:ext cx="8229600" cy="81533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mk-MK" sz="1700" kern="1200"/>
            <a:t>Особено значајно е првото ниво - </a:t>
          </a:r>
          <a:r>
            <a:rPr lang="mk-MK" sz="1700" b="1" i="1" kern="1200"/>
            <a:t>примарната превенција</a:t>
          </a:r>
          <a:r>
            <a:rPr lang="mk-MK" sz="1700" b="1" kern="1200"/>
            <a:t>, </a:t>
          </a:r>
          <a:r>
            <a:rPr lang="mk-MK" sz="1700" kern="1200"/>
            <a:t>која подразбира активности за спречување на појавата на трговија со деца.</a:t>
          </a:r>
          <a:endParaRPr lang="en-US" sz="1700" kern="1200"/>
        </a:p>
      </dsp:txBody>
      <dsp:txXfrm>
        <a:off x="0" y="3583902"/>
        <a:ext cx="8229600" cy="815334"/>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51A4E5-839C-41FF-B72C-3313F2837D19}">
      <dsp:nvSpPr>
        <dsp:cNvPr id="0" name=""/>
        <dsp:cNvSpPr/>
      </dsp:nvSpPr>
      <dsp:spPr>
        <a:xfrm>
          <a:off x="0" y="6084"/>
          <a:ext cx="8229600" cy="222665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Второто ниво е </a:t>
          </a:r>
          <a:r>
            <a:rPr lang="mk-MK" sz="2100" b="1" i="1" kern="1200" dirty="0"/>
            <a:t>секундарната превенција,</a:t>
          </a:r>
          <a:r>
            <a:rPr lang="mk-MK" sz="2100" b="1" kern="1200" dirty="0"/>
            <a:t> </a:t>
          </a:r>
          <a:r>
            <a:rPr lang="mk-MK" sz="2100" kern="1200" dirty="0"/>
            <a:t>активности кои се преземаат од кога ќе бидат откриени првите знаци/индикатори за можна трговија со луѓе.</a:t>
          </a:r>
          <a:endParaRPr lang="en-US" sz="2100" kern="1200" dirty="0"/>
        </a:p>
      </dsp:txBody>
      <dsp:txXfrm>
        <a:off x="0" y="6084"/>
        <a:ext cx="8229600" cy="2226656"/>
      </dsp:txXfrm>
    </dsp:sp>
    <dsp:sp modelId="{CEA00C56-7DE9-49C2-AA98-7DFDF8653CF1}">
      <dsp:nvSpPr>
        <dsp:cNvPr id="0" name=""/>
        <dsp:cNvSpPr/>
      </dsp:nvSpPr>
      <dsp:spPr>
        <a:xfrm>
          <a:off x="0" y="2293220"/>
          <a:ext cx="8229600" cy="222665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a:t>Основна активност во рамките на секундарната превенција е </a:t>
          </a:r>
          <a:r>
            <a:rPr lang="mk-MK" sz="2100" b="1" i="1" kern="1200"/>
            <a:t>интервенцијата</a:t>
          </a:r>
          <a:r>
            <a:rPr lang="mk-MK" sz="2100" kern="1200"/>
            <a:t>, односно препраќање на случајот до надлежната институција Центар за социјална работа или полиција, за конечна идентификација – дали се работи за трговија со луѓе или не.</a:t>
          </a:r>
          <a:endParaRPr lang="en-US" sz="2100" kern="1200"/>
        </a:p>
      </dsp:txBody>
      <dsp:txXfrm>
        <a:off x="0" y="2293220"/>
        <a:ext cx="8229600" cy="2226656"/>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2BF9C7-E3B3-479A-9E23-020C9C728F23}">
      <dsp:nvSpPr>
        <dsp:cNvPr id="0" name=""/>
        <dsp:cNvSpPr/>
      </dsp:nvSpPr>
      <dsp:spPr>
        <a:xfrm>
          <a:off x="0" y="44320"/>
          <a:ext cx="9144000" cy="608107"/>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a:t>Желба за вработување и </a:t>
          </a:r>
          <a:r>
            <a:rPr lang="mk-MK" sz="2100" kern="1200" dirty="0"/>
            <a:t>„добра плата и брза заработувачка“ </a:t>
          </a:r>
          <a:r>
            <a:rPr lang="ru-RU" sz="2100" kern="1200" dirty="0"/>
            <a:t> </a:t>
          </a:r>
          <a:endParaRPr lang="en-US" sz="2100" kern="1200" dirty="0"/>
        </a:p>
      </dsp:txBody>
      <dsp:txXfrm>
        <a:off x="0" y="44320"/>
        <a:ext cx="9144000" cy="608107"/>
      </dsp:txXfrm>
    </dsp:sp>
    <dsp:sp modelId="{B093FED8-460C-47D1-B786-B24142C593CA}">
      <dsp:nvSpPr>
        <dsp:cNvPr id="0" name=""/>
        <dsp:cNvSpPr/>
      </dsp:nvSpPr>
      <dsp:spPr>
        <a:xfrm>
          <a:off x="0" y="712908"/>
          <a:ext cx="9144000" cy="608107"/>
        </a:xfrm>
        <a:prstGeom prst="roundRect">
          <a:avLst/>
        </a:prstGeom>
        <a:solidFill>
          <a:schemeClr val="accent2">
            <a:hueOff val="-2880455"/>
            <a:satOff val="1253"/>
            <a:lumOff val="36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a:t>Финансиск</a:t>
          </a:r>
          <a:r>
            <a:rPr lang="mk-MK" sz="2100" kern="1200" dirty="0"/>
            <a:t>а поддршка на семејствата</a:t>
          </a:r>
          <a:endParaRPr lang="en-US" sz="2100" kern="1200" dirty="0"/>
        </a:p>
      </dsp:txBody>
      <dsp:txXfrm>
        <a:off x="0" y="712908"/>
        <a:ext cx="9144000" cy="608107"/>
      </dsp:txXfrm>
    </dsp:sp>
    <dsp:sp modelId="{53E6AB5F-4723-4A51-9CA6-A8EA1B7508A5}">
      <dsp:nvSpPr>
        <dsp:cNvPr id="0" name=""/>
        <dsp:cNvSpPr/>
      </dsp:nvSpPr>
      <dsp:spPr>
        <a:xfrm>
          <a:off x="0" y="1381495"/>
          <a:ext cx="9144000" cy="608107"/>
        </a:xfrm>
        <a:prstGeom prst="roundRect">
          <a:avLst/>
        </a:prstGeom>
        <a:solidFill>
          <a:schemeClr val="accent2">
            <a:hueOff val="-5760911"/>
            <a:satOff val="2505"/>
            <a:lumOff val="72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Пристап до одредени бенефиции</a:t>
          </a:r>
          <a:endParaRPr lang="en-US" sz="2100" kern="1200" dirty="0"/>
        </a:p>
      </dsp:txBody>
      <dsp:txXfrm>
        <a:off x="0" y="1381495"/>
        <a:ext cx="9144000" cy="608107"/>
      </dsp:txXfrm>
    </dsp:sp>
    <dsp:sp modelId="{F3525C72-FCA0-4ABD-A360-FE58F851455D}">
      <dsp:nvSpPr>
        <dsp:cNvPr id="0" name=""/>
        <dsp:cNvSpPr/>
      </dsp:nvSpPr>
      <dsp:spPr>
        <a:xfrm>
          <a:off x="0" y="2050083"/>
          <a:ext cx="9144000" cy="608107"/>
        </a:xfrm>
        <a:prstGeom prst="roundRect">
          <a:avLst/>
        </a:prstGeom>
        <a:solidFill>
          <a:schemeClr val="accent2">
            <a:hueOff val="-8641366"/>
            <a:satOff val="3758"/>
            <a:lumOff val="109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Потрага по поквалитетно образование </a:t>
          </a:r>
          <a:endParaRPr lang="en-US" sz="2100" kern="1200" dirty="0"/>
        </a:p>
      </dsp:txBody>
      <dsp:txXfrm>
        <a:off x="0" y="2050083"/>
        <a:ext cx="9144000" cy="608107"/>
      </dsp:txXfrm>
    </dsp:sp>
    <dsp:sp modelId="{7561C222-0A88-43C7-A1C6-6AEEDC5A0B89}">
      <dsp:nvSpPr>
        <dsp:cNvPr id="0" name=""/>
        <dsp:cNvSpPr/>
      </dsp:nvSpPr>
      <dsp:spPr>
        <a:xfrm>
          <a:off x="0" y="2718671"/>
          <a:ext cx="9144000" cy="608107"/>
        </a:xfrm>
        <a:prstGeom prst="roundRect">
          <a:avLst/>
        </a:prstGeom>
        <a:solidFill>
          <a:schemeClr val="accent2">
            <a:hueOff val="-11521822"/>
            <a:satOff val="5011"/>
            <a:lumOff val="145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Желба за </a:t>
          </a:r>
          <a:r>
            <a:rPr lang="ru-RU" sz="2100" kern="1200" dirty="0"/>
            <a:t>авантуристички и возбудлив живот </a:t>
          </a:r>
          <a:endParaRPr lang="en-US" sz="2100" kern="1200" dirty="0"/>
        </a:p>
      </dsp:txBody>
      <dsp:txXfrm>
        <a:off x="0" y="2718671"/>
        <a:ext cx="9144000" cy="608107"/>
      </dsp:txXfrm>
    </dsp:sp>
    <dsp:sp modelId="{7E803260-C94E-473B-93C3-6FA89EC39314}">
      <dsp:nvSpPr>
        <dsp:cNvPr id="0" name=""/>
        <dsp:cNvSpPr/>
      </dsp:nvSpPr>
      <dsp:spPr>
        <a:xfrm>
          <a:off x="0" y="3387258"/>
          <a:ext cx="9144000" cy="608107"/>
        </a:xfrm>
        <a:prstGeom prst="roundRect">
          <a:avLst/>
        </a:prstGeom>
        <a:solidFill>
          <a:schemeClr val="accent2">
            <a:hueOff val="-14402278"/>
            <a:satOff val="6264"/>
            <a:lumOff val="182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a:t>Понуда за „примамливи“ бракови</a:t>
          </a:r>
          <a:endParaRPr lang="en-US" sz="2100" kern="1200" dirty="0"/>
        </a:p>
      </dsp:txBody>
      <dsp:txXfrm>
        <a:off x="0" y="3387258"/>
        <a:ext cx="9144000" cy="608107"/>
      </dsp:txXfrm>
    </dsp:sp>
    <dsp:sp modelId="{8797009C-A535-4F90-B32A-1C93C218C96F}">
      <dsp:nvSpPr>
        <dsp:cNvPr id="0" name=""/>
        <dsp:cNvSpPr/>
      </dsp:nvSpPr>
      <dsp:spPr>
        <a:xfrm>
          <a:off x="0" y="4055846"/>
          <a:ext cx="9144000" cy="608107"/>
        </a:xfrm>
        <a:prstGeom prst="roundRect">
          <a:avLst/>
        </a:prstGeom>
        <a:solidFill>
          <a:schemeClr val="accent2">
            <a:hueOff val="-17282732"/>
            <a:satOff val="7516"/>
            <a:lumOff val="218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mk-MK" sz="2100" kern="1200" dirty="0"/>
            <a:t>Запознавање на нови </a:t>
          </a:r>
          <a:r>
            <a:rPr lang="ru-RU" sz="2100" kern="1200" dirty="0"/>
            <a:t>места </a:t>
          </a:r>
          <a:r>
            <a:rPr lang="mk-MK" sz="2100" kern="1200" dirty="0"/>
            <a:t>и </a:t>
          </a:r>
          <a:r>
            <a:rPr lang="ru-RU" sz="2100" kern="1200" dirty="0"/>
            <a:t>култури</a:t>
          </a:r>
          <a:endParaRPr lang="en-US" sz="2100" kern="1200" dirty="0"/>
        </a:p>
      </dsp:txBody>
      <dsp:txXfrm>
        <a:off x="0" y="4055846"/>
        <a:ext cx="9144000" cy="608107"/>
      </dsp:txXfrm>
    </dsp:sp>
    <dsp:sp modelId="{BB5DFB97-D947-4424-B2AB-208B85B1DB95}">
      <dsp:nvSpPr>
        <dsp:cNvPr id="0" name=""/>
        <dsp:cNvSpPr/>
      </dsp:nvSpPr>
      <dsp:spPr>
        <a:xfrm>
          <a:off x="0" y="4724433"/>
          <a:ext cx="9144000" cy="608107"/>
        </a:xfrm>
        <a:prstGeom prst="roundRect">
          <a:avLst/>
        </a:prstGeom>
        <a:solidFill>
          <a:schemeClr val="accent2">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a:t>Подоб</a:t>
          </a:r>
          <a:r>
            <a:rPr lang="mk-MK" sz="2100" kern="1200"/>
            <a:t>ар</a:t>
          </a:r>
          <a:r>
            <a:rPr lang="en-GB" sz="2100" kern="1200"/>
            <a:t> социјален статус</a:t>
          </a:r>
          <a:r>
            <a:rPr lang="mk-MK" sz="2100" kern="1200"/>
            <a:t>...</a:t>
          </a:r>
          <a:endParaRPr lang="en-US" sz="2100" kern="1200"/>
        </a:p>
      </dsp:txBody>
      <dsp:txXfrm>
        <a:off x="0" y="4724433"/>
        <a:ext cx="9144000" cy="608107"/>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ADA290-151A-497E-802B-3D8885B6655A}">
      <dsp:nvSpPr>
        <dsp:cNvPr id="0" name=""/>
        <dsp:cNvSpPr/>
      </dsp:nvSpPr>
      <dsp:spPr>
        <a:xfrm>
          <a:off x="331686" y="2982"/>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Сиромашни</a:t>
          </a:r>
          <a:endParaRPr lang="en-US" sz="1500" kern="1200" dirty="0"/>
        </a:p>
      </dsp:txBody>
      <dsp:txXfrm>
        <a:off x="331686" y="2982"/>
        <a:ext cx="1989220" cy="1193532"/>
      </dsp:txXfrm>
    </dsp:sp>
    <dsp:sp modelId="{5D0D04BF-1F54-4E41-855E-E77B096C2920}">
      <dsp:nvSpPr>
        <dsp:cNvPr id="0" name=""/>
        <dsp:cNvSpPr/>
      </dsp:nvSpPr>
      <dsp:spPr>
        <a:xfrm>
          <a:off x="2519829" y="2982"/>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Дисфункционални семејства</a:t>
          </a:r>
          <a:endParaRPr lang="en-US" sz="1500" kern="1200" dirty="0"/>
        </a:p>
      </dsp:txBody>
      <dsp:txXfrm>
        <a:off x="2519829" y="2982"/>
        <a:ext cx="1989220" cy="1193532"/>
      </dsp:txXfrm>
    </dsp:sp>
    <dsp:sp modelId="{C1AB53C5-4E35-4F82-A871-A2870791DBBF}">
      <dsp:nvSpPr>
        <dsp:cNvPr id="0" name=""/>
        <dsp:cNvSpPr/>
      </dsp:nvSpPr>
      <dsp:spPr>
        <a:xfrm>
          <a:off x="4707973" y="2982"/>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Деца без родители или родителска грижа </a:t>
          </a:r>
          <a:endParaRPr lang="en-US" sz="1500" kern="1200" dirty="0"/>
        </a:p>
      </dsp:txBody>
      <dsp:txXfrm>
        <a:off x="4707973" y="2982"/>
        <a:ext cx="1989220" cy="1193532"/>
      </dsp:txXfrm>
    </dsp:sp>
    <dsp:sp modelId="{879275F3-EB38-4E41-958A-0CF78ECF9153}">
      <dsp:nvSpPr>
        <dsp:cNvPr id="0" name=""/>
        <dsp:cNvSpPr/>
      </dsp:nvSpPr>
      <dsp:spPr>
        <a:xfrm>
          <a:off x="6896116" y="2982"/>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Семејства во кои е присутен порок </a:t>
          </a:r>
          <a:endParaRPr lang="en-US" sz="1500" kern="1200" dirty="0"/>
        </a:p>
      </dsp:txBody>
      <dsp:txXfrm>
        <a:off x="6896116" y="2982"/>
        <a:ext cx="1989220" cy="1193532"/>
      </dsp:txXfrm>
    </dsp:sp>
    <dsp:sp modelId="{E0FD66D2-5E13-4283-90CC-EAC8709D7BC2}">
      <dsp:nvSpPr>
        <dsp:cNvPr id="0" name=""/>
        <dsp:cNvSpPr/>
      </dsp:nvSpPr>
      <dsp:spPr>
        <a:xfrm>
          <a:off x="331686" y="1395437"/>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Деца со воспитно-социјални проблеми</a:t>
          </a:r>
          <a:endParaRPr lang="en-US" sz="1500" kern="1200" dirty="0"/>
        </a:p>
      </dsp:txBody>
      <dsp:txXfrm>
        <a:off x="331686" y="1395437"/>
        <a:ext cx="1989220" cy="1193532"/>
      </dsp:txXfrm>
    </dsp:sp>
    <dsp:sp modelId="{FC0E0BF0-0E54-4FB6-A249-3B1CA6B8882F}">
      <dsp:nvSpPr>
        <dsp:cNvPr id="0" name=""/>
        <dsp:cNvSpPr/>
      </dsp:nvSpPr>
      <dsp:spPr>
        <a:xfrm>
          <a:off x="2519829" y="1395437"/>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Деца на улица</a:t>
          </a:r>
          <a:endParaRPr lang="en-US" sz="1500" kern="1200" dirty="0"/>
        </a:p>
      </dsp:txBody>
      <dsp:txXfrm>
        <a:off x="2519829" y="1395437"/>
        <a:ext cx="1989220" cy="1193532"/>
      </dsp:txXfrm>
    </dsp:sp>
    <dsp:sp modelId="{35E10EC6-0207-4F12-A5B7-4B98DCB14774}">
      <dsp:nvSpPr>
        <dsp:cNvPr id="0" name=""/>
        <dsp:cNvSpPr/>
      </dsp:nvSpPr>
      <dsp:spPr>
        <a:xfrm>
          <a:off x="4707973" y="1395437"/>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Незапишани во евиденциите</a:t>
          </a:r>
          <a:endParaRPr lang="en-US" sz="1500" kern="1200" dirty="0"/>
        </a:p>
      </dsp:txBody>
      <dsp:txXfrm>
        <a:off x="4707973" y="1395437"/>
        <a:ext cx="1989220" cy="1193532"/>
      </dsp:txXfrm>
    </dsp:sp>
    <dsp:sp modelId="{F2F143C9-05A9-4235-901F-B1320796DB1D}">
      <dsp:nvSpPr>
        <dsp:cNvPr id="0" name=""/>
        <dsp:cNvSpPr/>
      </dsp:nvSpPr>
      <dsp:spPr>
        <a:xfrm>
          <a:off x="6896116" y="1395437"/>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Од руралните подрачја</a:t>
          </a:r>
          <a:endParaRPr lang="en-US" sz="1500" kern="1200" dirty="0"/>
        </a:p>
      </dsp:txBody>
      <dsp:txXfrm>
        <a:off x="6896116" y="1395437"/>
        <a:ext cx="1989220" cy="1193532"/>
      </dsp:txXfrm>
    </dsp:sp>
    <dsp:sp modelId="{C08E3AFF-158F-4CAB-B51C-F8F8C36C7256}">
      <dsp:nvSpPr>
        <dsp:cNvPr id="0" name=""/>
        <dsp:cNvSpPr/>
      </dsp:nvSpPr>
      <dsp:spPr>
        <a:xfrm>
          <a:off x="331686" y="2787892"/>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Деца сместени во институциите</a:t>
          </a:r>
          <a:endParaRPr lang="en-US" sz="1500" kern="1200" dirty="0"/>
        </a:p>
      </dsp:txBody>
      <dsp:txXfrm>
        <a:off x="331686" y="2787892"/>
        <a:ext cx="1989220" cy="1193532"/>
      </dsp:txXfrm>
    </dsp:sp>
    <dsp:sp modelId="{8821DD66-FD62-44EE-BED5-6A9C7E53508C}">
      <dsp:nvSpPr>
        <dsp:cNvPr id="0" name=""/>
        <dsp:cNvSpPr/>
      </dsp:nvSpPr>
      <dsp:spPr>
        <a:xfrm>
          <a:off x="2519829" y="2787892"/>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Исклучени од образование</a:t>
          </a:r>
          <a:endParaRPr lang="en-US" sz="1500" kern="1200" dirty="0"/>
        </a:p>
      </dsp:txBody>
      <dsp:txXfrm>
        <a:off x="2519829" y="2787892"/>
        <a:ext cx="1989220" cy="1193532"/>
      </dsp:txXfrm>
    </dsp:sp>
    <dsp:sp modelId="{D8BEFE54-B8EE-4CC4-A870-9FFAAAB6CEB3}">
      <dsp:nvSpPr>
        <dsp:cNvPr id="0" name=""/>
        <dsp:cNvSpPr/>
      </dsp:nvSpPr>
      <dsp:spPr>
        <a:xfrm>
          <a:off x="4707973" y="2787892"/>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Деца со низок степен на  самодоверба и отпорност</a:t>
          </a:r>
          <a:endParaRPr lang="en-US" sz="1500" kern="1200" dirty="0"/>
        </a:p>
      </dsp:txBody>
      <dsp:txXfrm>
        <a:off x="4707973" y="2787892"/>
        <a:ext cx="1989220" cy="1193532"/>
      </dsp:txXfrm>
    </dsp:sp>
    <dsp:sp modelId="{2FB1122E-E132-4498-A06D-E064D2683CDE}">
      <dsp:nvSpPr>
        <dsp:cNvPr id="0" name=""/>
        <dsp:cNvSpPr/>
      </dsp:nvSpPr>
      <dsp:spPr>
        <a:xfrm>
          <a:off x="6896116" y="2787892"/>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dirty="0"/>
            <a:t>Неинформирани за проблемот на трговијата со луѓе</a:t>
          </a:r>
          <a:r>
            <a:rPr lang="en-US" sz="1500" kern="1200" dirty="0"/>
            <a:t> </a:t>
          </a:r>
        </a:p>
      </dsp:txBody>
      <dsp:txXfrm>
        <a:off x="6896116" y="2787892"/>
        <a:ext cx="1989220" cy="1193532"/>
      </dsp:txXfrm>
    </dsp:sp>
    <dsp:sp modelId="{1A324D07-6824-4868-A5FA-BA60AD950E7F}">
      <dsp:nvSpPr>
        <dsp:cNvPr id="0" name=""/>
        <dsp:cNvSpPr/>
      </dsp:nvSpPr>
      <dsp:spPr>
        <a:xfrm>
          <a:off x="3613901" y="4180346"/>
          <a:ext cx="1989220" cy="119353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mk-MK" sz="1500" kern="1200"/>
            <a:t>Деца со адолесцентска желба за подобар живот</a:t>
          </a:r>
          <a:endParaRPr lang="en-US" sz="1500" kern="1200"/>
        </a:p>
      </dsp:txBody>
      <dsp:txXfrm>
        <a:off x="3613901" y="4180346"/>
        <a:ext cx="1989220" cy="119353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E3C19D-CEAA-4DBB-AA8B-19CAE2FED7CD}">
      <dsp:nvSpPr>
        <dsp:cNvPr id="0" name=""/>
        <dsp:cNvSpPr/>
      </dsp:nvSpPr>
      <dsp:spPr>
        <a:xfrm>
          <a:off x="0" y="122511"/>
          <a:ext cx="8229600" cy="4922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a:t>Сексуална експлоатација </a:t>
          </a:r>
          <a:endParaRPr lang="en-US" sz="1700" kern="1200" dirty="0"/>
        </a:p>
      </dsp:txBody>
      <dsp:txXfrm>
        <a:off x="0" y="122511"/>
        <a:ext cx="8229600" cy="492277"/>
      </dsp:txXfrm>
    </dsp:sp>
    <dsp:sp modelId="{AC7B4212-FD7B-468D-B5E8-72BA1584DA74}">
      <dsp:nvSpPr>
        <dsp:cNvPr id="0" name=""/>
        <dsp:cNvSpPr/>
      </dsp:nvSpPr>
      <dsp:spPr>
        <a:xfrm>
          <a:off x="0" y="663748"/>
          <a:ext cx="8229600" cy="4922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a:t>Присилна работа или услуги, ропство или практики слични на ропство</a:t>
          </a:r>
          <a:endParaRPr lang="en-US" sz="1700" kern="1200" dirty="0"/>
        </a:p>
      </dsp:txBody>
      <dsp:txXfrm>
        <a:off x="0" y="663748"/>
        <a:ext cx="8229600" cy="492277"/>
      </dsp:txXfrm>
    </dsp:sp>
    <dsp:sp modelId="{81846FFF-80D0-4F6E-8F3E-AA07B5191332}">
      <dsp:nvSpPr>
        <dsp:cNvPr id="0" name=""/>
        <dsp:cNvSpPr/>
      </dsp:nvSpPr>
      <dsp:spPr>
        <a:xfrm>
          <a:off x="0" y="1204986"/>
          <a:ext cx="8229600" cy="4922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a:t>Слугување</a:t>
          </a:r>
          <a:endParaRPr lang="en-US" sz="1700" kern="1200" dirty="0"/>
        </a:p>
      </dsp:txBody>
      <dsp:txXfrm>
        <a:off x="0" y="1204986"/>
        <a:ext cx="8229600" cy="492277"/>
      </dsp:txXfrm>
    </dsp:sp>
    <dsp:sp modelId="{D3D4939A-9E36-4B67-9673-6A5C4F65D71A}">
      <dsp:nvSpPr>
        <dsp:cNvPr id="0" name=""/>
        <dsp:cNvSpPr/>
      </dsp:nvSpPr>
      <dsp:spPr>
        <a:xfrm>
          <a:off x="0" y="1746223"/>
          <a:ext cx="8229600" cy="4922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a:t>Присилен брак </a:t>
          </a:r>
          <a:endParaRPr lang="en-US" sz="1700" kern="1200" dirty="0"/>
        </a:p>
      </dsp:txBody>
      <dsp:txXfrm>
        <a:off x="0" y="1746223"/>
        <a:ext cx="8229600" cy="492277"/>
      </dsp:txXfrm>
    </dsp:sp>
    <dsp:sp modelId="{3BA885FD-9FF9-47E4-A9E3-E8AACAC50B3F}">
      <dsp:nvSpPr>
        <dsp:cNvPr id="0" name=""/>
        <dsp:cNvSpPr/>
      </dsp:nvSpPr>
      <dsp:spPr>
        <a:xfrm>
          <a:off x="0" y="2287461"/>
          <a:ext cx="8229600" cy="4922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a:t>Питачење</a:t>
          </a:r>
          <a:endParaRPr lang="en-US" sz="1700" kern="1200" dirty="0"/>
        </a:p>
      </dsp:txBody>
      <dsp:txXfrm>
        <a:off x="0" y="2287461"/>
        <a:ext cx="8229600" cy="492277"/>
      </dsp:txXfrm>
    </dsp:sp>
    <dsp:sp modelId="{0AD7FC90-2721-4A28-AFB6-033AEF85984B}">
      <dsp:nvSpPr>
        <dsp:cNvPr id="0" name=""/>
        <dsp:cNvSpPr/>
      </dsp:nvSpPr>
      <dsp:spPr>
        <a:xfrm>
          <a:off x="0" y="2828698"/>
          <a:ext cx="8229600" cy="4922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a:t>Нелегално посвојување </a:t>
          </a:r>
          <a:endParaRPr lang="en-US" sz="1700" kern="1200" dirty="0"/>
        </a:p>
      </dsp:txBody>
      <dsp:txXfrm>
        <a:off x="0" y="2828698"/>
        <a:ext cx="8229600" cy="492277"/>
      </dsp:txXfrm>
    </dsp:sp>
    <dsp:sp modelId="{6D54BE3C-BF1C-4363-ACCA-64D30A54DA6A}">
      <dsp:nvSpPr>
        <dsp:cNvPr id="0" name=""/>
        <dsp:cNvSpPr/>
      </dsp:nvSpPr>
      <dsp:spPr>
        <a:xfrm>
          <a:off x="0" y="3325959"/>
          <a:ext cx="8229600" cy="4922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a:t>Принуда за вршење на кривични дела</a:t>
          </a:r>
          <a:endParaRPr lang="en-US" sz="1700" kern="1200" dirty="0"/>
        </a:p>
      </dsp:txBody>
      <dsp:txXfrm>
        <a:off x="0" y="3325959"/>
        <a:ext cx="8229600" cy="492277"/>
      </dsp:txXfrm>
    </dsp:sp>
    <dsp:sp modelId="{6D10EDBC-4C10-48EC-A2F7-5AC4B3A6149E}">
      <dsp:nvSpPr>
        <dsp:cNvPr id="0" name=""/>
        <dsp:cNvSpPr/>
      </dsp:nvSpPr>
      <dsp:spPr>
        <a:xfrm>
          <a:off x="0" y="3834709"/>
          <a:ext cx="8229600" cy="49227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a:t>Нелегално отстранување на органи </a:t>
          </a:r>
          <a:endParaRPr lang="en-US" sz="1700" kern="1200" dirty="0"/>
        </a:p>
      </dsp:txBody>
      <dsp:txXfrm>
        <a:off x="0" y="3834709"/>
        <a:ext cx="8229600" cy="49227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7EBFA0-7FAC-4865-B135-B7E111EAB695}">
      <dsp:nvSpPr>
        <dsp:cNvPr id="0" name=""/>
        <dsp:cNvSpPr/>
      </dsp:nvSpPr>
      <dsp:spPr>
        <a:xfrm>
          <a:off x="0" y="33009"/>
          <a:ext cx="8186738" cy="3931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mk-MK" sz="1400" kern="1200" dirty="0"/>
            <a:t>Во зависност од полот и возраста, децата се изложени на различни форми на трговија</a:t>
          </a:r>
          <a:endParaRPr lang="en-US" sz="1400" kern="1200" dirty="0"/>
        </a:p>
      </dsp:txBody>
      <dsp:txXfrm>
        <a:off x="0" y="33009"/>
        <a:ext cx="8186738" cy="393120"/>
      </dsp:txXfrm>
    </dsp:sp>
    <dsp:sp modelId="{65D9D1EC-D941-4E49-82BD-878A0D689F9B}">
      <dsp:nvSpPr>
        <dsp:cNvPr id="0" name=""/>
        <dsp:cNvSpPr/>
      </dsp:nvSpPr>
      <dsp:spPr>
        <a:xfrm>
          <a:off x="0" y="426129"/>
          <a:ext cx="8186738" cy="440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929"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mk-MK" sz="2000" kern="1200" dirty="0"/>
            <a:t>Девојчињата најчесто се користат за проституција, порнографија и други сексуални активности</a:t>
          </a:r>
          <a:endParaRPr lang="en-US" sz="2000" kern="1200" dirty="0"/>
        </a:p>
        <a:p>
          <a:pPr marL="228600" lvl="1" indent="-228600" algn="l" defTabSz="889000" rtl="0">
            <a:lnSpc>
              <a:spcPct val="90000"/>
            </a:lnSpc>
            <a:spcBef>
              <a:spcPct val="0"/>
            </a:spcBef>
            <a:spcAft>
              <a:spcPct val="20000"/>
            </a:spcAft>
            <a:buChar char="••"/>
          </a:pPr>
          <a:r>
            <a:rPr lang="mk-MK" sz="2000" kern="1200" dirty="0"/>
            <a:t>Момчињата за работа во услужните, занаетчиските и слични дејности</a:t>
          </a:r>
          <a:endParaRPr lang="en-US" sz="2000" kern="1200" dirty="0"/>
        </a:p>
        <a:p>
          <a:pPr marL="228600" lvl="1" indent="-228600" algn="l" defTabSz="889000" rtl="0">
            <a:lnSpc>
              <a:spcPct val="90000"/>
            </a:lnSpc>
            <a:spcBef>
              <a:spcPct val="0"/>
            </a:spcBef>
            <a:spcAft>
              <a:spcPct val="20000"/>
            </a:spcAft>
            <a:buChar char="••"/>
          </a:pPr>
          <a:r>
            <a:rPr lang="mk-MK" sz="2000" kern="1200" dirty="0"/>
            <a:t>Адолесцентите за вршење криминални активности</a:t>
          </a:r>
          <a:endParaRPr lang="en-US" sz="2000" kern="1200" dirty="0"/>
        </a:p>
        <a:p>
          <a:pPr marL="228600" lvl="1" indent="-228600" algn="l" defTabSz="889000" rtl="0">
            <a:lnSpc>
              <a:spcPct val="90000"/>
            </a:lnSpc>
            <a:spcBef>
              <a:spcPct val="0"/>
            </a:spcBef>
            <a:spcAft>
              <a:spcPct val="20000"/>
            </a:spcAft>
            <a:buChar char="••"/>
          </a:pPr>
          <a:r>
            <a:rPr lang="mk-MK" sz="2000" kern="1200" dirty="0"/>
            <a:t>Помалите деца се користат за работа во домаќинство, питачење и обавување на криминални активности</a:t>
          </a:r>
          <a:endParaRPr lang="en-US" sz="2000" kern="1200" dirty="0"/>
        </a:p>
        <a:p>
          <a:pPr marL="228600" lvl="1" indent="-228600" algn="l" defTabSz="889000" rtl="0">
            <a:lnSpc>
              <a:spcPct val="90000"/>
            </a:lnSpc>
            <a:spcBef>
              <a:spcPct val="0"/>
            </a:spcBef>
            <a:spcAft>
              <a:spcPct val="20000"/>
            </a:spcAft>
            <a:buChar char="••"/>
          </a:pPr>
          <a:r>
            <a:rPr lang="mk-MK" sz="2000" kern="1200" dirty="0"/>
            <a:t>Бебињата и сосема малите деца, независно од полот, погодни се за трговија заради посвојување</a:t>
          </a:r>
          <a:endParaRPr lang="en-US" sz="2000" kern="1200" dirty="0"/>
        </a:p>
        <a:p>
          <a:pPr marL="228600" lvl="1" indent="-228600" algn="l" defTabSz="889000" rtl="0">
            <a:lnSpc>
              <a:spcPct val="90000"/>
            </a:lnSpc>
            <a:spcBef>
              <a:spcPct val="0"/>
            </a:spcBef>
            <a:spcAft>
              <a:spcPct val="20000"/>
            </a:spcAft>
            <a:buChar char="••"/>
          </a:pPr>
          <a:r>
            <a:rPr lang="mk-MK" sz="2000" kern="1200" dirty="0"/>
            <a:t>Сите, без оглед на пол и возраст, за недозволено отстранување органи</a:t>
          </a:r>
          <a:endParaRPr lang="en-US" sz="2000" kern="1200" dirty="0"/>
        </a:p>
      </dsp:txBody>
      <dsp:txXfrm>
        <a:off x="0" y="426129"/>
        <a:ext cx="8186738" cy="44049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6EF659-0C8E-41AD-BF79-91BC6897D138}">
      <dsp:nvSpPr>
        <dsp:cNvPr id="0" name=""/>
        <dsp:cNvSpPr/>
      </dsp:nvSpPr>
      <dsp:spPr>
        <a:xfrm>
          <a:off x="0" y="122615"/>
          <a:ext cx="8686800" cy="16286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k-MK" sz="2400" b="1" kern="1200"/>
            <a:t>Сексуалната злоупотреба </a:t>
          </a:r>
          <a:r>
            <a:rPr lang="mk-MK" sz="2400" kern="1200"/>
            <a:t>на детето е широк поим  кој во себе содржи различни </a:t>
          </a:r>
          <a:r>
            <a:rPr lang="mk-MK" sz="2400" b="1" kern="1200"/>
            <a:t>неконтактни </a:t>
          </a:r>
          <a:r>
            <a:rPr lang="mk-MK" sz="2400" kern="1200"/>
            <a:t>и </a:t>
          </a:r>
          <a:r>
            <a:rPr lang="mk-MK" sz="2400" b="1" kern="1200"/>
            <a:t>контактни сексуални активности</a:t>
          </a:r>
          <a:endParaRPr lang="en-US" sz="2400" kern="1200"/>
        </a:p>
      </dsp:txBody>
      <dsp:txXfrm>
        <a:off x="0" y="122615"/>
        <a:ext cx="8686800" cy="1628639"/>
      </dsp:txXfrm>
    </dsp:sp>
    <dsp:sp modelId="{2A0F0EF2-1C31-43BB-8C54-1639E083DF5C}">
      <dsp:nvSpPr>
        <dsp:cNvPr id="0" name=""/>
        <dsp:cNvSpPr/>
      </dsp:nvSpPr>
      <dsp:spPr>
        <a:xfrm>
          <a:off x="0" y="1751255"/>
          <a:ext cx="8686800" cy="263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mk-MK" sz="1900" b="1" kern="1200" dirty="0"/>
            <a:t>сексуално вознемирување </a:t>
          </a:r>
          <a:r>
            <a:rPr lang="mk-MK" sz="1900" kern="1200" dirty="0"/>
            <a:t>на деца со цел за сексуална експлоатација</a:t>
          </a:r>
          <a:endParaRPr lang="en-US" sz="1900" kern="1200" dirty="0"/>
        </a:p>
        <a:p>
          <a:pPr marL="171450" lvl="1" indent="-171450" algn="l" defTabSz="844550" rtl="0">
            <a:lnSpc>
              <a:spcPct val="90000"/>
            </a:lnSpc>
            <a:spcBef>
              <a:spcPct val="0"/>
            </a:spcBef>
            <a:spcAft>
              <a:spcPct val="20000"/>
            </a:spcAft>
            <a:buChar char="••"/>
          </a:pPr>
          <a:r>
            <a:rPr lang="mk-MK" sz="1900" b="1" kern="1200" dirty="0"/>
            <a:t>проституција</a:t>
          </a:r>
          <a:endParaRPr lang="en-US" sz="1900" kern="1200" dirty="0"/>
        </a:p>
        <a:p>
          <a:pPr marL="171450" lvl="1" indent="-171450" algn="l" defTabSz="844550" rtl="0">
            <a:lnSpc>
              <a:spcPct val="90000"/>
            </a:lnSpc>
            <a:spcBef>
              <a:spcPct val="0"/>
            </a:spcBef>
            <a:spcAft>
              <a:spcPct val="20000"/>
            </a:spcAft>
            <a:buChar char="••"/>
          </a:pPr>
          <a:r>
            <a:rPr lang="mk-MK" sz="1900" b="1" kern="1200"/>
            <a:t>инцест, силување</a:t>
          </a:r>
          <a:endParaRPr lang="en-US" sz="1900" kern="1200"/>
        </a:p>
        <a:p>
          <a:pPr marL="171450" lvl="1" indent="-171450" algn="l" defTabSz="844550" rtl="0">
            <a:lnSpc>
              <a:spcPct val="90000"/>
            </a:lnSpc>
            <a:spcBef>
              <a:spcPct val="0"/>
            </a:spcBef>
            <a:spcAft>
              <a:spcPct val="20000"/>
            </a:spcAft>
            <a:buChar char="••"/>
          </a:pPr>
          <a:r>
            <a:rPr lang="mk-MK" sz="1900" b="1" kern="1200" dirty="0"/>
            <a:t>детска порнографија</a:t>
          </a:r>
          <a:r>
            <a:rPr lang="ru-RU" sz="1900" b="1" kern="1200" dirty="0"/>
            <a:t> </a:t>
          </a:r>
          <a:r>
            <a:rPr lang="ru-RU" sz="1900" kern="1200" dirty="0"/>
            <a:t>подразбира презентирање на деца вклучени во реални или симулирани експлицитни сексуални активности, или презентирање на сексуални делови на децата</a:t>
          </a:r>
          <a:endParaRPr lang="en-US" sz="1900" kern="1200" dirty="0"/>
        </a:p>
      </dsp:txBody>
      <dsp:txXfrm>
        <a:off x="0" y="1751255"/>
        <a:ext cx="8686800" cy="26330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C172ED-649A-4163-B933-707E5297D846}">
      <dsp:nvSpPr>
        <dsp:cNvPr id="0" name=""/>
        <dsp:cNvSpPr/>
      </dsp:nvSpPr>
      <dsp:spPr>
        <a:xfrm rot="5400000">
          <a:off x="3480805" y="-370491"/>
          <a:ext cx="4230644"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u-RU" sz="2000" kern="1200" dirty="0">
              <a:solidFill>
                <a:schemeClr val="tx1"/>
              </a:solidFill>
            </a:rPr>
            <a:t>претставува злоупотреба на </a:t>
          </a:r>
          <a:r>
            <a:rPr lang="ru-RU" sz="2000" kern="1200" dirty="0"/>
            <a:t>детскиот труд, која се спроведува во форми, време и услови за работа несоодветни на возраста и интересите на децата</a:t>
          </a:r>
          <a:endParaRPr lang="en-US" sz="2000" kern="1200" dirty="0"/>
        </a:p>
        <a:p>
          <a:pPr marL="228600" lvl="1" indent="-228600" algn="l" defTabSz="889000" rtl="0">
            <a:lnSpc>
              <a:spcPct val="90000"/>
            </a:lnSpc>
            <a:spcBef>
              <a:spcPct val="0"/>
            </a:spcBef>
            <a:spcAft>
              <a:spcPct val="15000"/>
            </a:spcAft>
            <a:buChar char="••"/>
          </a:pPr>
          <a:r>
            <a:rPr lang="ru-RU" sz="2000" kern="1200" dirty="0"/>
            <a:t>го загрозува нивното здравје, психофизички и социјален развој и образование </a:t>
          </a:r>
          <a:r>
            <a:rPr lang="mk-MK" sz="2000" kern="1200" dirty="0"/>
            <a:t>и</a:t>
          </a:r>
          <a:endParaRPr lang="en-US" sz="2000" kern="1200" dirty="0"/>
        </a:p>
        <a:p>
          <a:pPr marL="228600" lvl="1" indent="-228600" algn="l" defTabSz="889000" rtl="0">
            <a:lnSpc>
              <a:spcPct val="90000"/>
            </a:lnSpc>
            <a:spcBef>
              <a:spcPct val="0"/>
            </a:spcBef>
            <a:spcAft>
              <a:spcPct val="15000"/>
            </a:spcAft>
            <a:buChar char="••"/>
          </a:pPr>
          <a:r>
            <a:rPr lang="mk-MK" sz="2000" kern="1200" dirty="0"/>
            <a:t>оневозможува детето да посетува училиште, го напушта училиштето или нередовно доаѓа во училиште.</a:t>
          </a:r>
          <a:endParaRPr lang="en-US" sz="2000" kern="1200" dirty="0"/>
        </a:p>
      </dsp:txBody>
      <dsp:txXfrm rot="5400000">
        <a:off x="3480805" y="-370491"/>
        <a:ext cx="4230644" cy="5266944"/>
      </dsp:txXfrm>
    </dsp:sp>
    <dsp:sp modelId="{824C7372-8D8F-4923-B697-F309CB5001D6}">
      <dsp:nvSpPr>
        <dsp:cNvPr id="0" name=""/>
        <dsp:cNvSpPr/>
      </dsp:nvSpPr>
      <dsp:spPr>
        <a:xfrm>
          <a:off x="0" y="2209"/>
          <a:ext cx="2962656" cy="452154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ru-RU" sz="2700" b="1" i="1" kern="1200" dirty="0"/>
            <a:t>Трговијата со деца со цел трудова експлоатација </a:t>
          </a:r>
          <a:endParaRPr lang="en-US" sz="2700" kern="1200" dirty="0"/>
        </a:p>
      </dsp:txBody>
      <dsp:txXfrm>
        <a:off x="0" y="2209"/>
        <a:ext cx="2962656" cy="45215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92D2DB8-8DB9-4648-97A3-EFAD22353B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xmlns="" id="{790DD174-2F9D-4F8B-A0A7-15CE78B4CF4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927B461-A6A1-43C1-AD88-6DF103945DD4}" type="datetimeFigureOut">
              <a:rPr lang="en-US"/>
              <a:pPr>
                <a:defRPr/>
              </a:pPr>
              <a:t>1/17/2022</a:t>
            </a:fld>
            <a:endParaRPr lang="en-US"/>
          </a:p>
        </p:txBody>
      </p:sp>
      <p:sp>
        <p:nvSpPr>
          <p:cNvPr id="4" name="Slide Image Placeholder 3">
            <a:extLst>
              <a:ext uri="{FF2B5EF4-FFF2-40B4-BE49-F238E27FC236}">
                <a16:creationId xmlns:a16="http://schemas.microsoft.com/office/drawing/2014/main" xmlns="" id="{0D0B5571-28E2-4741-B469-1FD646384E8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BD835AFA-BD93-4B3B-AA1E-9B4E31BA8DB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BA32E5F3-33ED-4169-84F0-72A29EF1AAC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08AA1E5E-BAF4-4769-ACF0-DFD55BB43FB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E7A91F6-9D17-4062-9392-1A236AEB68B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endParaRPr lang="en-US" dirty="0"/>
          </a:p>
        </p:txBody>
      </p:sp>
      <p:sp>
        <p:nvSpPr>
          <p:cNvPr id="4" name="Slide Number Placeholder 3"/>
          <p:cNvSpPr>
            <a:spLocks noGrp="1"/>
          </p:cNvSpPr>
          <p:nvPr>
            <p:ph type="sldNum" sz="quarter" idx="5"/>
          </p:nvPr>
        </p:nvSpPr>
        <p:spPr/>
        <p:txBody>
          <a:bodyPr/>
          <a:lstStyle/>
          <a:p>
            <a:fld id="{DE7A91F6-9D17-4062-9392-1A236AEB68B1}" type="slidenum">
              <a:rPr lang="en-US" altLang="en-US" smtClean="0"/>
              <a:pPr/>
              <a:t>1</a:t>
            </a:fld>
            <a:endParaRPr lang="en-US" altLang="en-US"/>
          </a:p>
        </p:txBody>
      </p:sp>
    </p:spTree>
    <p:extLst>
      <p:ext uri="{BB962C8B-B14F-4D97-AF65-F5344CB8AC3E}">
        <p14:creationId xmlns:p14="http://schemas.microsoft.com/office/powerpoint/2010/main" xmlns="" val="92783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xmlns="" id="{4A380F55-CC54-4817-9D56-5F9A2007B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5651" name="Notes Placeholder 2">
            <a:extLst>
              <a:ext uri="{FF2B5EF4-FFF2-40B4-BE49-F238E27FC236}">
                <a16:creationId xmlns:a16="http://schemas.microsoft.com/office/drawing/2014/main" xmlns="" id="{D5185408-B2D2-4AC0-A7B6-EED57D55713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5652" name="Slide Number Placeholder 3">
            <a:extLst>
              <a:ext uri="{FF2B5EF4-FFF2-40B4-BE49-F238E27FC236}">
                <a16:creationId xmlns:a16="http://schemas.microsoft.com/office/drawing/2014/main" xmlns="" id="{EB08A758-E23F-4152-A355-BB11CE89C3E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E6FD7A-EA9D-4191-8F5C-3B539BFD82FA}" type="slidenum">
              <a:rPr lang="en-US" altLang="en-US"/>
              <a:pPr eaLnBrk="1" hangingPunct="1"/>
              <a:t>23</a:t>
            </a:fld>
            <a:endParaRPr lang="en-US" altLang="en-US"/>
          </a:p>
        </p:txBody>
      </p:sp>
    </p:spTree>
    <p:extLst>
      <p:ext uri="{BB962C8B-B14F-4D97-AF65-F5344CB8AC3E}">
        <p14:creationId xmlns:p14="http://schemas.microsoft.com/office/powerpoint/2010/main" xmlns="" val="226903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A91F6-9D17-4062-9392-1A236AEB68B1}" type="slidenum">
              <a:rPr lang="en-US" altLang="en-US" smtClean="0"/>
              <a:pPr/>
              <a:t>28</a:t>
            </a:fld>
            <a:endParaRPr lang="en-US" altLang="en-US"/>
          </a:p>
        </p:txBody>
      </p:sp>
    </p:spTree>
    <p:extLst>
      <p:ext uri="{BB962C8B-B14F-4D97-AF65-F5344CB8AC3E}">
        <p14:creationId xmlns:p14="http://schemas.microsoft.com/office/powerpoint/2010/main" xmlns="" val="93690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Сите знаеме дека социјалните мрежи се актуелни и децата се служат најмногу со нив</a:t>
            </a:r>
            <a:r>
              <a:rPr lang="mk-MK" baseline="0" dirty="0"/>
              <a:t>, тие се... Се чита слајдот. Во  насока на тоа  колку тие може да се опасни и да се користат како средство за регрутирање жртви за трговија со деца ќе погледнеме заедно еден краток филм кој ќе го дискутираме потоа... </a:t>
            </a:r>
            <a:endParaRPr lang="en-US" dirty="0"/>
          </a:p>
        </p:txBody>
      </p:sp>
      <p:sp>
        <p:nvSpPr>
          <p:cNvPr id="4" name="Slide Number Placeholder 3"/>
          <p:cNvSpPr>
            <a:spLocks noGrp="1"/>
          </p:cNvSpPr>
          <p:nvPr>
            <p:ph type="sldNum" sz="quarter" idx="10"/>
          </p:nvPr>
        </p:nvSpPr>
        <p:spPr/>
        <p:txBody>
          <a:bodyPr/>
          <a:lstStyle/>
          <a:p>
            <a:fld id="{DE7A91F6-9D17-4062-9392-1A236AEB68B1}" type="slidenum">
              <a:rPr lang="en-US" altLang="en-US" smtClean="0"/>
              <a:pPr/>
              <a:t>29</a:t>
            </a:fld>
            <a:endParaRPr lang="en-US" altLang="en-US"/>
          </a:p>
        </p:txBody>
      </p:sp>
    </p:spTree>
    <p:extLst>
      <p:ext uri="{BB962C8B-B14F-4D97-AF65-F5344CB8AC3E}">
        <p14:creationId xmlns:p14="http://schemas.microsoft.com/office/powerpoint/2010/main" xmlns="" val="367716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A91F6-9D17-4062-9392-1A236AEB68B1}" type="slidenum">
              <a:rPr lang="en-US" altLang="en-US" smtClean="0"/>
              <a:pPr/>
              <a:t>36</a:t>
            </a:fld>
            <a:endParaRPr lang="en-US" altLang="en-US"/>
          </a:p>
        </p:txBody>
      </p:sp>
    </p:spTree>
    <p:extLst>
      <p:ext uri="{BB962C8B-B14F-4D97-AF65-F5344CB8AC3E}">
        <p14:creationId xmlns:p14="http://schemas.microsoft.com/office/powerpoint/2010/main" xmlns="" val="240108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xmlns="" id="{2138C142-06E3-4751-97CF-50ACA91166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03" name="Notes Placeholder 2">
            <a:extLst>
              <a:ext uri="{FF2B5EF4-FFF2-40B4-BE49-F238E27FC236}">
                <a16:creationId xmlns:a16="http://schemas.microsoft.com/office/drawing/2014/main" xmlns="" id="{84A7BDFD-BA5E-4CA2-B92D-31BE9BE9BC7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153604" name="Slide Number Placeholder 3">
            <a:extLst>
              <a:ext uri="{FF2B5EF4-FFF2-40B4-BE49-F238E27FC236}">
                <a16:creationId xmlns:a16="http://schemas.microsoft.com/office/drawing/2014/main" xmlns="" id="{AC853ECA-278F-4883-896B-F56E230B8D0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5115A6-4CEC-4D5D-AB0C-4BD3FA55F887}" type="slidenum">
              <a:rPr lang="en-US" altLang="en-US"/>
              <a:pPr/>
              <a:t>38</a:t>
            </a:fld>
            <a:endParaRPr lang="en-US" altLang="en-US"/>
          </a:p>
        </p:txBody>
      </p:sp>
    </p:spTree>
    <p:extLst>
      <p:ext uri="{BB962C8B-B14F-4D97-AF65-F5344CB8AC3E}">
        <p14:creationId xmlns:p14="http://schemas.microsoft.com/office/powerpoint/2010/main" xmlns="" val="1471829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 Може да се започне со поставување на прашањето - Кои се воочливи</a:t>
            </a:r>
            <a:r>
              <a:rPr lang="mk-MK" baseline="0" dirty="0"/>
              <a:t> знаци кои упатуваат дека детето има проблем? Некој од учесниците да каже, а обучувачот да дополни...</a:t>
            </a:r>
            <a:endParaRPr lang="en-CA" dirty="0"/>
          </a:p>
        </p:txBody>
      </p:sp>
      <p:sp>
        <p:nvSpPr>
          <p:cNvPr id="4" name="Slide Number Placeholder 3"/>
          <p:cNvSpPr>
            <a:spLocks noGrp="1"/>
          </p:cNvSpPr>
          <p:nvPr>
            <p:ph type="sldNum" sz="quarter" idx="10"/>
          </p:nvPr>
        </p:nvSpPr>
        <p:spPr/>
        <p:txBody>
          <a:bodyPr/>
          <a:lstStyle/>
          <a:p>
            <a:fld id="{DE7A91F6-9D17-4062-9392-1A236AEB68B1}" type="slidenum">
              <a:rPr lang="en-US" altLang="en-US" smtClean="0"/>
              <a:pPr/>
              <a:t>39</a:t>
            </a:fld>
            <a:endParaRPr lang="en-US" altLang="en-US"/>
          </a:p>
        </p:txBody>
      </p:sp>
    </p:spTree>
    <p:extLst>
      <p:ext uri="{BB962C8B-B14F-4D97-AF65-F5344CB8AC3E}">
        <p14:creationId xmlns:p14="http://schemas.microsoft.com/office/powerpoint/2010/main" xmlns="" val="3248222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A91F6-9D17-4062-9392-1A236AEB68B1}" type="slidenum">
              <a:rPr lang="en-US" altLang="en-US" smtClean="0"/>
              <a:pPr/>
              <a:t>40</a:t>
            </a:fld>
            <a:endParaRPr lang="en-US" altLang="en-US"/>
          </a:p>
        </p:txBody>
      </p:sp>
    </p:spTree>
    <p:extLst>
      <p:ext uri="{BB962C8B-B14F-4D97-AF65-F5344CB8AC3E}">
        <p14:creationId xmlns:p14="http://schemas.microsoft.com/office/powerpoint/2010/main" xmlns="" val="1768878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xmlns="" id="{5E567076-96A3-49FF-A4A6-7BC8D17E57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7" name="Notes Placeholder 2">
            <a:extLst>
              <a:ext uri="{FF2B5EF4-FFF2-40B4-BE49-F238E27FC236}">
                <a16:creationId xmlns:a16="http://schemas.microsoft.com/office/drawing/2014/main" xmlns="" id="{8F4C91C6-64D7-4DA8-92A1-F0814E09727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154628" name="Slide Number Placeholder 3">
            <a:extLst>
              <a:ext uri="{FF2B5EF4-FFF2-40B4-BE49-F238E27FC236}">
                <a16:creationId xmlns:a16="http://schemas.microsoft.com/office/drawing/2014/main" xmlns="" id="{72A2C8FA-0B9C-4199-8B0F-0A7156B1D3E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236F1B-196C-4C29-91C9-895EDB966E94}" type="slidenum">
              <a:rPr lang="en-US" altLang="en-US"/>
              <a:pPr/>
              <a:t>41</a:t>
            </a:fld>
            <a:endParaRPr lang="en-US" altLang="en-US"/>
          </a:p>
        </p:txBody>
      </p:sp>
    </p:spTree>
    <p:extLst>
      <p:ext uri="{BB962C8B-B14F-4D97-AF65-F5344CB8AC3E}">
        <p14:creationId xmlns:p14="http://schemas.microsoft.com/office/powerpoint/2010/main" xmlns="" val="99076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xmlns="" id="{D6A6FF81-9116-47E1-812B-BCB864DA8D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7699" name="Notes Placeholder 2">
            <a:extLst>
              <a:ext uri="{FF2B5EF4-FFF2-40B4-BE49-F238E27FC236}">
                <a16:creationId xmlns:a16="http://schemas.microsoft.com/office/drawing/2014/main" xmlns="" id="{0B63974F-3694-4F52-A7B5-68EEF95966D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7700" name="Slide Number Placeholder 3">
            <a:extLst>
              <a:ext uri="{FF2B5EF4-FFF2-40B4-BE49-F238E27FC236}">
                <a16:creationId xmlns:a16="http://schemas.microsoft.com/office/drawing/2014/main" xmlns="" id="{7D879B7B-6965-4D7A-85D2-65F59639890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EC8D49-93F1-4890-B047-9DBDDB34A858}" type="slidenum">
              <a:rPr lang="en-US" altLang="en-US"/>
              <a:pPr eaLnBrk="1" hangingPunct="1"/>
              <a:t>46</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mk-MK" sz="1200" dirty="0"/>
          </a:p>
          <a:p>
            <a:pPr marL="342900" lvl="0" indent="-342900" algn="just">
              <a:lnSpc>
                <a:spcPct val="107000"/>
              </a:lnSpc>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mk-MK"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E7A91F6-9D17-4062-9392-1A236AEB68B1}" type="slidenum">
              <a:rPr lang="en-US" altLang="en-US" smtClean="0"/>
              <a:pPr/>
              <a:t>48</a:t>
            </a:fld>
            <a:endParaRPr lang="en-US" altLang="en-US"/>
          </a:p>
        </p:txBody>
      </p:sp>
    </p:spTree>
    <p:extLst>
      <p:ext uri="{BB962C8B-B14F-4D97-AF65-F5344CB8AC3E}">
        <p14:creationId xmlns:p14="http://schemas.microsoft.com/office/powerpoint/2010/main" xmlns="" val="254740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k-MK" dirty="0"/>
              <a:t>Се</a:t>
            </a:r>
            <a:r>
              <a:rPr lang="mk-MK" baseline="0" dirty="0"/>
              <a:t> читаат целите и се објаснува начинот на работа кратко се кажува следново:</a:t>
            </a:r>
          </a:p>
          <a:p>
            <a:r>
              <a:rPr lang="ru-RU" dirty="0"/>
              <a:t>Обуката е интерактивна, со комбинација од предавања и презентации, практични</a:t>
            </a:r>
          </a:p>
          <a:p>
            <a:r>
              <a:rPr lang="ru-RU" dirty="0"/>
              <a:t>вежби (работилници), студии на случај, прикажување на едукативни филмови, практична</a:t>
            </a:r>
          </a:p>
          <a:p>
            <a:r>
              <a:rPr lang="ru-RU" dirty="0"/>
              <a:t>примена на знаењата, при тоа земајќи ги во предвид надлежностите на училиштето,</a:t>
            </a:r>
          </a:p>
          <a:p>
            <a:r>
              <a:rPr lang="ru-RU" dirty="0"/>
              <a:t>како и на наставниците и стручните соработници.</a:t>
            </a:r>
            <a:endParaRPr lang="en-US" dirty="0"/>
          </a:p>
        </p:txBody>
      </p:sp>
      <p:sp>
        <p:nvSpPr>
          <p:cNvPr id="4" name="Slide Number Placeholder 3"/>
          <p:cNvSpPr>
            <a:spLocks noGrp="1"/>
          </p:cNvSpPr>
          <p:nvPr>
            <p:ph type="sldNum" sz="quarter" idx="10"/>
          </p:nvPr>
        </p:nvSpPr>
        <p:spPr/>
        <p:txBody>
          <a:bodyPr/>
          <a:lstStyle/>
          <a:p>
            <a:fld id="{DE7A91F6-9D17-4062-9392-1A236AEB68B1}"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A91F6-9D17-4062-9392-1A236AEB68B1}" type="slidenum">
              <a:rPr lang="en-US" altLang="en-US" smtClean="0"/>
              <a:pPr/>
              <a:t>55</a:t>
            </a:fld>
            <a:endParaRPr lang="en-US" altLang="en-US"/>
          </a:p>
        </p:txBody>
      </p:sp>
    </p:spTree>
    <p:extLst>
      <p:ext uri="{BB962C8B-B14F-4D97-AF65-F5344CB8AC3E}">
        <p14:creationId xmlns:p14="http://schemas.microsoft.com/office/powerpoint/2010/main" xmlns="" val="52843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xmlns="" id="{B8A2732E-7967-451D-BB1A-81316C2705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79" name="Notes Placeholder 2">
            <a:extLst>
              <a:ext uri="{FF2B5EF4-FFF2-40B4-BE49-F238E27FC236}">
                <a16:creationId xmlns:a16="http://schemas.microsoft.com/office/drawing/2014/main" xmlns="" id="{9273AA7C-12E1-4F1C-BEF9-34D04551951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2580" name="Slide Number Placeholder 3">
            <a:extLst>
              <a:ext uri="{FF2B5EF4-FFF2-40B4-BE49-F238E27FC236}">
                <a16:creationId xmlns:a16="http://schemas.microsoft.com/office/drawing/2014/main" xmlns="" id="{B3216853-D891-4E59-9B75-114DBB558F3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7A240D-489D-4C07-AF4F-E7890C8B423A}"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dirty="0">
                <a:solidFill>
                  <a:schemeClr val="tx1"/>
                </a:solidFill>
                <a:effectLst/>
                <a:latin typeface="+mn-lt"/>
                <a:ea typeface="+mn-ea"/>
                <a:cs typeface="+mn-cs"/>
              </a:rPr>
              <a:t>Анализата на состојбата со трговијата со деца во Северна Македонија покажува дека бројот на деца жртви на трговијата со луѓе во однос на возрасните се зголемува. Во 2019 година во Северна Македонија, според соодветните институции и граѓански организации, од 124 лица идентификувани како потенцијални жртви на трговија со луѓе, 85 биле деца. Од формално идентификуваните шест жртви, четири биле деца. </a:t>
            </a:r>
            <a:r>
              <a:rPr lang="mk-MK" sz="1200" b="1" kern="1200" dirty="0">
                <a:solidFill>
                  <a:schemeClr val="tx1"/>
                </a:solidFill>
                <a:effectLst/>
                <a:latin typeface="+mn-lt"/>
                <a:ea typeface="+mn-ea"/>
                <a:cs typeface="+mn-cs"/>
              </a:rPr>
              <a:t>Во 2020 година, седум жртви на трговија со луѓе биле формално идентификувани, од кои шест биле деца.</a:t>
            </a:r>
            <a:r>
              <a:rPr lang="mk-MK" sz="1200" kern="1200" dirty="0">
                <a:solidFill>
                  <a:schemeClr val="tx1"/>
                </a:solidFill>
                <a:effectLst/>
                <a:latin typeface="+mn-lt"/>
                <a:ea typeface="+mn-ea"/>
                <a:cs typeface="+mn-cs"/>
              </a:rPr>
              <a:t> Сепак, вистинскиот обем на проблемот веројатно е многу поголем од она што го прикажуваат официјалните статистички податоци.</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7A91F6-9D17-4062-9392-1A236AEB68B1}" type="slidenum">
              <a:rPr lang="en-US" altLang="en-US" smtClean="0"/>
              <a:pPr/>
              <a:t>8</a:t>
            </a:fld>
            <a:endParaRPr lang="en-US" altLang="en-US"/>
          </a:p>
        </p:txBody>
      </p:sp>
    </p:spTree>
    <p:extLst>
      <p:ext uri="{BB962C8B-B14F-4D97-AF65-F5344CB8AC3E}">
        <p14:creationId xmlns:p14="http://schemas.microsoft.com/office/powerpoint/2010/main" xmlns="" val="109135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A91F6-9D17-4062-9392-1A236AEB68B1}" type="slidenum">
              <a:rPr lang="en-US" altLang="en-US" smtClean="0"/>
              <a:pPr/>
              <a:t>12</a:t>
            </a:fld>
            <a:endParaRPr lang="en-US" altLang="en-US"/>
          </a:p>
        </p:txBody>
      </p:sp>
    </p:spTree>
    <p:extLst>
      <p:ext uri="{BB962C8B-B14F-4D97-AF65-F5344CB8AC3E}">
        <p14:creationId xmlns:p14="http://schemas.microsoft.com/office/powerpoint/2010/main" xmlns="" val="290831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A91F6-9D17-4062-9392-1A236AEB68B1}" type="slidenum">
              <a:rPr lang="en-US" altLang="en-US" smtClean="0"/>
              <a:pPr/>
              <a:t>13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A91F6-9D17-4062-9392-1A236AEB68B1}" type="slidenum">
              <a:rPr lang="en-US" altLang="en-US" smtClean="0"/>
              <a:pPr/>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DE7A91F6-9D17-4062-9392-1A236AEB68B1}" type="slidenum">
              <a:rPr lang="en-US" altLang="en-US" smtClean="0"/>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A91F6-9D17-4062-9392-1A236AEB68B1}" type="slidenum">
              <a:rPr lang="en-US" altLang="en-US" smtClean="0"/>
              <a:pPr/>
              <a:t>17</a:t>
            </a:fld>
            <a:endParaRPr lang="en-US" altLang="en-US"/>
          </a:p>
        </p:txBody>
      </p:sp>
    </p:spTree>
    <p:extLst>
      <p:ext uri="{BB962C8B-B14F-4D97-AF65-F5344CB8AC3E}">
        <p14:creationId xmlns:p14="http://schemas.microsoft.com/office/powerpoint/2010/main" xmlns="" val="4173735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xmlns="" id="{602FC161-86F9-4716-93CD-368AB62DAB72}"/>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a:extLst>
              <a:ext uri="{FF2B5EF4-FFF2-40B4-BE49-F238E27FC236}">
                <a16:creationId xmlns:a16="http://schemas.microsoft.com/office/drawing/2014/main" xmlns="" id="{949DA1D1-F18C-4AFE-A281-CD3D09E2C63E}"/>
              </a:ext>
            </a:extLst>
          </p:cNvPr>
          <p:cNvGrpSpPr>
            <a:grpSpLocks/>
          </p:cNvGrpSpPr>
          <p:nvPr/>
        </p:nvGrpSpPr>
        <p:grpSpPr bwMode="auto">
          <a:xfrm>
            <a:off x="-3175" y="4953000"/>
            <a:ext cx="9147175" cy="1911350"/>
            <a:chOff x="-3765" y="4832896"/>
            <a:chExt cx="9147765" cy="2032192"/>
          </a:xfrm>
        </p:grpSpPr>
        <p:sp>
          <p:nvSpPr>
            <p:cNvPr id="6" name="Freeform 15">
              <a:extLst>
                <a:ext uri="{FF2B5EF4-FFF2-40B4-BE49-F238E27FC236}">
                  <a16:creationId xmlns:a16="http://schemas.microsoft.com/office/drawing/2014/main" xmlns="" id="{19D6CF30-1CDA-46A4-B89F-8CB4B6FB3966}"/>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7" name="Freeform 18">
              <a:extLst>
                <a:ext uri="{FF2B5EF4-FFF2-40B4-BE49-F238E27FC236}">
                  <a16:creationId xmlns:a16="http://schemas.microsoft.com/office/drawing/2014/main" xmlns="" id="{6C33EB62-B79A-4B6E-B2FF-EC4D920191F5}"/>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a:noFill/>
              <a:round/>
              <a:headEnd/>
              <a:tailEnd/>
            </a:ln>
          </p:spPr>
          <p:txBody>
            <a:bodyPr/>
            <a:lstStyle/>
            <a:p>
              <a:pPr>
                <a:defRPr/>
              </a:pPr>
              <a:endParaRPr lang="en-US">
                <a:latin typeface="Arial" charset="0"/>
              </a:endParaRPr>
            </a:p>
          </p:txBody>
        </p:sp>
        <p:sp>
          <p:nvSpPr>
            <p:cNvPr id="8" name="Freeform 18">
              <a:extLst>
                <a:ext uri="{FF2B5EF4-FFF2-40B4-BE49-F238E27FC236}">
                  <a16:creationId xmlns:a16="http://schemas.microsoft.com/office/drawing/2014/main" xmlns="" id="{7B94131E-78C0-46BB-8FB6-4EA4601766DA}"/>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Straight Connector 9">
              <a:extLst>
                <a:ext uri="{FF2B5EF4-FFF2-40B4-BE49-F238E27FC236}">
                  <a16:creationId xmlns:a16="http://schemas.microsoft.com/office/drawing/2014/main" xmlns="" id="{4BE2EDD8-F8FE-41A1-8917-AB3A7F2648DA}"/>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xmlns="" id="{9EA04753-0390-4119-98A1-9946B7D39FAF}"/>
              </a:ext>
            </a:extLst>
          </p:cNvPr>
          <p:cNvSpPr>
            <a:spLocks noGrp="1"/>
          </p:cNvSpPr>
          <p:nvPr>
            <p:ph type="dt" sz="half" idx="10"/>
          </p:nvPr>
        </p:nvSpPr>
        <p:spPr/>
        <p:txBody>
          <a:bodyPr/>
          <a:lstStyle>
            <a:lvl1pPr>
              <a:defRPr>
                <a:solidFill>
                  <a:srgbClr val="FFFFFF"/>
                </a:solidFill>
              </a:defRPr>
            </a:lvl1pPr>
            <a:extLst/>
          </a:lstStyle>
          <a:p>
            <a:pPr>
              <a:defRPr/>
            </a:pPr>
            <a:fld id="{E106F59F-E3D2-47C5-97AB-1723F8FC149F}" type="datetimeFigureOut">
              <a:rPr lang="en-US"/>
              <a:pPr>
                <a:defRPr/>
              </a:pPr>
              <a:t>1/17/2022</a:t>
            </a:fld>
            <a:endParaRPr lang="en-US"/>
          </a:p>
        </p:txBody>
      </p:sp>
      <p:sp>
        <p:nvSpPr>
          <p:cNvPr id="12" name="Footer Placeholder 18">
            <a:extLst>
              <a:ext uri="{FF2B5EF4-FFF2-40B4-BE49-F238E27FC236}">
                <a16:creationId xmlns:a16="http://schemas.microsoft.com/office/drawing/2014/main" xmlns="" id="{F5AA79CE-AD86-4E70-92E9-55D8EDF1DFEB}"/>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xmlns="" id="{5E980CBC-A8D1-4A13-A144-9625F6AA631B}"/>
              </a:ext>
            </a:extLst>
          </p:cNvPr>
          <p:cNvSpPr>
            <a:spLocks noGrp="1"/>
          </p:cNvSpPr>
          <p:nvPr>
            <p:ph type="sldNum" sz="quarter" idx="12"/>
          </p:nvPr>
        </p:nvSpPr>
        <p:spPr/>
        <p:txBody>
          <a:bodyPr/>
          <a:lstStyle>
            <a:lvl1pPr>
              <a:defRPr>
                <a:solidFill>
                  <a:srgbClr val="FFFFFF"/>
                </a:solidFill>
              </a:defRPr>
            </a:lvl1pPr>
          </a:lstStyle>
          <a:p>
            <a:fld id="{1888C3F8-AE2C-4803-936C-8E929288734D}" type="slidenum">
              <a:rPr lang="en-US" altLang="en-US"/>
              <a:pPr/>
              <a:t>‹#›</a:t>
            </a:fld>
            <a:endParaRPr lang="en-US" altLang="en-US"/>
          </a:p>
        </p:txBody>
      </p:sp>
    </p:spTree>
    <p:extLst>
      <p:ext uri="{BB962C8B-B14F-4D97-AF65-F5344CB8AC3E}">
        <p14:creationId xmlns:p14="http://schemas.microsoft.com/office/powerpoint/2010/main" xmlns="" val="132031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xmlns="" id="{DF8FF786-FFCD-44B6-8A40-850AC2FAC15C}"/>
              </a:ext>
            </a:extLst>
          </p:cNvPr>
          <p:cNvSpPr>
            <a:spLocks noGrp="1"/>
          </p:cNvSpPr>
          <p:nvPr>
            <p:ph type="dt" sz="half" idx="10"/>
          </p:nvPr>
        </p:nvSpPr>
        <p:spPr/>
        <p:txBody>
          <a:bodyPr/>
          <a:lstStyle>
            <a:lvl1pPr>
              <a:defRPr/>
            </a:lvl1pPr>
          </a:lstStyle>
          <a:p>
            <a:pPr>
              <a:defRPr/>
            </a:pPr>
            <a:fld id="{43B11353-CBBB-43F2-9314-1EE3DEC664BF}" type="datetimeFigureOut">
              <a:rPr lang="en-US"/>
              <a:pPr>
                <a:defRPr/>
              </a:pPr>
              <a:t>1/17/2022</a:t>
            </a:fld>
            <a:endParaRPr lang="en-US"/>
          </a:p>
        </p:txBody>
      </p:sp>
      <p:sp>
        <p:nvSpPr>
          <p:cNvPr id="5" name="Footer Placeholder 21">
            <a:extLst>
              <a:ext uri="{FF2B5EF4-FFF2-40B4-BE49-F238E27FC236}">
                <a16:creationId xmlns:a16="http://schemas.microsoft.com/office/drawing/2014/main" xmlns="" id="{76BF19F4-2329-4193-B5AD-C6EA565757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xmlns="" id="{AF257E4C-1139-4E81-ABDF-4270297E6030}"/>
              </a:ext>
            </a:extLst>
          </p:cNvPr>
          <p:cNvSpPr>
            <a:spLocks noGrp="1"/>
          </p:cNvSpPr>
          <p:nvPr>
            <p:ph type="sldNum" sz="quarter" idx="12"/>
          </p:nvPr>
        </p:nvSpPr>
        <p:spPr/>
        <p:txBody>
          <a:bodyPr/>
          <a:lstStyle>
            <a:lvl1pPr>
              <a:defRPr/>
            </a:lvl1pPr>
          </a:lstStyle>
          <a:p>
            <a:fld id="{897B5713-DD0C-43C1-9EEC-5A8661078BCE}" type="slidenum">
              <a:rPr lang="en-US" altLang="en-US"/>
              <a:pPr/>
              <a:t>‹#›</a:t>
            </a:fld>
            <a:endParaRPr lang="en-US" altLang="en-US"/>
          </a:p>
        </p:txBody>
      </p:sp>
    </p:spTree>
    <p:extLst>
      <p:ext uri="{BB962C8B-B14F-4D97-AF65-F5344CB8AC3E}">
        <p14:creationId xmlns:p14="http://schemas.microsoft.com/office/powerpoint/2010/main" xmlns="" val="398590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xmlns="" id="{2A47B0D5-4698-422B-B395-31CAA06777F3}"/>
              </a:ext>
            </a:extLst>
          </p:cNvPr>
          <p:cNvSpPr>
            <a:spLocks noGrp="1"/>
          </p:cNvSpPr>
          <p:nvPr>
            <p:ph type="dt" sz="half" idx="10"/>
          </p:nvPr>
        </p:nvSpPr>
        <p:spPr/>
        <p:txBody>
          <a:bodyPr/>
          <a:lstStyle>
            <a:lvl1pPr>
              <a:defRPr/>
            </a:lvl1pPr>
          </a:lstStyle>
          <a:p>
            <a:pPr>
              <a:defRPr/>
            </a:pPr>
            <a:fld id="{703544E6-E9C4-43C5-A16C-E1186F607CFF}" type="datetimeFigureOut">
              <a:rPr lang="en-US"/>
              <a:pPr>
                <a:defRPr/>
              </a:pPr>
              <a:t>1/17/2022</a:t>
            </a:fld>
            <a:endParaRPr lang="en-US"/>
          </a:p>
        </p:txBody>
      </p:sp>
      <p:sp>
        <p:nvSpPr>
          <p:cNvPr id="5" name="Footer Placeholder 21">
            <a:extLst>
              <a:ext uri="{FF2B5EF4-FFF2-40B4-BE49-F238E27FC236}">
                <a16:creationId xmlns:a16="http://schemas.microsoft.com/office/drawing/2014/main" xmlns="" id="{4694DB14-4632-4BA3-811C-274E7AFEE3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xmlns="" id="{C14224DF-508F-49F7-AED9-B8B2E58CE8F4}"/>
              </a:ext>
            </a:extLst>
          </p:cNvPr>
          <p:cNvSpPr>
            <a:spLocks noGrp="1"/>
          </p:cNvSpPr>
          <p:nvPr>
            <p:ph type="sldNum" sz="quarter" idx="12"/>
          </p:nvPr>
        </p:nvSpPr>
        <p:spPr/>
        <p:txBody>
          <a:bodyPr/>
          <a:lstStyle>
            <a:lvl1pPr>
              <a:defRPr/>
            </a:lvl1pPr>
          </a:lstStyle>
          <a:p>
            <a:fld id="{6C82930D-86C0-4D75-9129-F4782B4825D8}" type="slidenum">
              <a:rPr lang="en-US" altLang="en-US"/>
              <a:pPr/>
              <a:t>‹#›</a:t>
            </a:fld>
            <a:endParaRPr lang="en-US" altLang="en-US"/>
          </a:p>
        </p:txBody>
      </p:sp>
    </p:spTree>
    <p:extLst>
      <p:ext uri="{BB962C8B-B14F-4D97-AF65-F5344CB8AC3E}">
        <p14:creationId xmlns:p14="http://schemas.microsoft.com/office/powerpoint/2010/main" xmlns="" val="358150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xmlns="" id="{1192CDB5-F699-4969-9725-7833662228F2}"/>
              </a:ext>
            </a:extLst>
          </p:cNvPr>
          <p:cNvSpPr>
            <a:spLocks noGrp="1"/>
          </p:cNvSpPr>
          <p:nvPr>
            <p:ph type="dt" sz="half" idx="10"/>
          </p:nvPr>
        </p:nvSpPr>
        <p:spPr/>
        <p:txBody>
          <a:bodyPr/>
          <a:lstStyle>
            <a:lvl1pPr>
              <a:defRPr/>
            </a:lvl1pPr>
          </a:lstStyle>
          <a:p>
            <a:pPr>
              <a:defRPr/>
            </a:pPr>
            <a:fld id="{E3E9E62E-C778-4999-B8CD-E482EBA931AE}" type="datetimeFigureOut">
              <a:rPr lang="en-US"/>
              <a:pPr>
                <a:defRPr/>
              </a:pPr>
              <a:t>1/17/2022</a:t>
            </a:fld>
            <a:endParaRPr lang="en-US"/>
          </a:p>
        </p:txBody>
      </p:sp>
      <p:sp>
        <p:nvSpPr>
          <p:cNvPr id="5" name="Footer Placeholder 21">
            <a:extLst>
              <a:ext uri="{FF2B5EF4-FFF2-40B4-BE49-F238E27FC236}">
                <a16:creationId xmlns:a16="http://schemas.microsoft.com/office/drawing/2014/main" xmlns="" id="{52DEDB4F-8763-4565-93E4-8D6BB6BF81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xmlns="" id="{8AB642B5-DD4B-4FB4-871F-E8CF17B6754E}"/>
              </a:ext>
            </a:extLst>
          </p:cNvPr>
          <p:cNvSpPr>
            <a:spLocks noGrp="1"/>
          </p:cNvSpPr>
          <p:nvPr>
            <p:ph type="sldNum" sz="quarter" idx="12"/>
          </p:nvPr>
        </p:nvSpPr>
        <p:spPr/>
        <p:txBody>
          <a:bodyPr/>
          <a:lstStyle>
            <a:lvl1pPr>
              <a:defRPr/>
            </a:lvl1pPr>
          </a:lstStyle>
          <a:p>
            <a:fld id="{A984157B-C471-4B81-B8BB-4F0395A3AEC3}" type="slidenum">
              <a:rPr lang="en-US" altLang="en-US"/>
              <a:pPr/>
              <a:t>‹#›</a:t>
            </a:fld>
            <a:endParaRPr lang="en-US" altLang="en-US"/>
          </a:p>
        </p:txBody>
      </p:sp>
    </p:spTree>
    <p:extLst>
      <p:ext uri="{BB962C8B-B14F-4D97-AF65-F5344CB8AC3E}">
        <p14:creationId xmlns:p14="http://schemas.microsoft.com/office/powerpoint/2010/main" xmlns="" val="413667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xmlns="" id="{AAC7ACC3-CB60-4214-8F81-F35121555C92}"/>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11">
            <a:extLst>
              <a:ext uri="{FF2B5EF4-FFF2-40B4-BE49-F238E27FC236}">
                <a16:creationId xmlns:a16="http://schemas.microsoft.com/office/drawing/2014/main" xmlns="" id="{2D1F6887-A464-4D40-BA0F-6F6DD57FD7D6}"/>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xmlns="" id="{D16FE40B-500B-4F94-BC5B-D646A5E1C9CB}"/>
              </a:ext>
            </a:extLst>
          </p:cNvPr>
          <p:cNvSpPr>
            <a:spLocks noGrp="1"/>
          </p:cNvSpPr>
          <p:nvPr>
            <p:ph type="dt" sz="half" idx="10"/>
          </p:nvPr>
        </p:nvSpPr>
        <p:spPr/>
        <p:txBody>
          <a:bodyPr/>
          <a:lstStyle>
            <a:lvl1pPr>
              <a:defRPr/>
            </a:lvl1pPr>
            <a:extLst/>
          </a:lstStyle>
          <a:p>
            <a:pPr>
              <a:defRPr/>
            </a:pPr>
            <a:fld id="{3A6AAD2A-A371-4E4B-9439-725C195CAF77}" type="datetimeFigureOut">
              <a:rPr lang="en-US"/>
              <a:pPr>
                <a:defRPr/>
              </a:pPr>
              <a:t>1/17/2022</a:t>
            </a:fld>
            <a:endParaRPr lang="en-US"/>
          </a:p>
        </p:txBody>
      </p:sp>
      <p:sp>
        <p:nvSpPr>
          <p:cNvPr id="7" name="Footer Placeholder 4">
            <a:extLst>
              <a:ext uri="{FF2B5EF4-FFF2-40B4-BE49-F238E27FC236}">
                <a16:creationId xmlns:a16="http://schemas.microsoft.com/office/drawing/2014/main" xmlns="" id="{B79F9503-5063-417F-958B-7B526404684E}"/>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xmlns="" id="{3E83639E-F1E5-424B-B7B7-25F0415A7C0D}"/>
              </a:ext>
            </a:extLst>
          </p:cNvPr>
          <p:cNvSpPr>
            <a:spLocks noGrp="1"/>
          </p:cNvSpPr>
          <p:nvPr>
            <p:ph type="sldNum" sz="quarter" idx="12"/>
          </p:nvPr>
        </p:nvSpPr>
        <p:spPr/>
        <p:txBody>
          <a:bodyPr/>
          <a:lstStyle>
            <a:lvl1pPr>
              <a:defRPr/>
            </a:lvl1pPr>
          </a:lstStyle>
          <a:p>
            <a:fld id="{84E7082A-3A7B-4C98-9D27-ECF7D1012ACB}" type="slidenum">
              <a:rPr lang="en-US" altLang="en-US"/>
              <a:pPr/>
              <a:t>‹#›</a:t>
            </a:fld>
            <a:endParaRPr lang="en-US" altLang="en-US"/>
          </a:p>
        </p:txBody>
      </p:sp>
    </p:spTree>
    <p:extLst>
      <p:ext uri="{BB962C8B-B14F-4D97-AF65-F5344CB8AC3E}">
        <p14:creationId xmlns:p14="http://schemas.microsoft.com/office/powerpoint/2010/main" xmlns="" val="40703623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xmlns="" id="{FFD6D933-31D3-431A-BC85-4C21A6AF5934}"/>
              </a:ext>
            </a:extLst>
          </p:cNvPr>
          <p:cNvSpPr>
            <a:spLocks noGrp="1"/>
          </p:cNvSpPr>
          <p:nvPr>
            <p:ph type="dt" sz="half" idx="10"/>
          </p:nvPr>
        </p:nvSpPr>
        <p:spPr/>
        <p:txBody>
          <a:bodyPr/>
          <a:lstStyle>
            <a:lvl1pPr>
              <a:defRPr/>
            </a:lvl1pPr>
            <a:extLst/>
          </a:lstStyle>
          <a:p>
            <a:pPr>
              <a:defRPr/>
            </a:pPr>
            <a:fld id="{3D669D92-10AD-4EBD-A134-9BA71EB06D42}" type="datetimeFigureOut">
              <a:rPr lang="en-US"/>
              <a:pPr>
                <a:defRPr/>
              </a:pPr>
              <a:t>1/17/2022</a:t>
            </a:fld>
            <a:endParaRPr lang="en-US"/>
          </a:p>
        </p:txBody>
      </p:sp>
      <p:sp>
        <p:nvSpPr>
          <p:cNvPr id="6" name="Footer Placeholder 5">
            <a:extLst>
              <a:ext uri="{FF2B5EF4-FFF2-40B4-BE49-F238E27FC236}">
                <a16:creationId xmlns:a16="http://schemas.microsoft.com/office/drawing/2014/main" xmlns="" id="{A24F4F24-CEFB-4C45-B4AE-2F8D0AE15284}"/>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xmlns="" id="{809B6950-C678-4D4C-B5B9-83431E7ECC03}"/>
              </a:ext>
            </a:extLst>
          </p:cNvPr>
          <p:cNvSpPr>
            <a:spLocks noGrp="1"/>
          </p:cNvSpPr>
          <p:nvPr>
            <p:ph type="sldNum" sz="quarter" idx="12"/>
          </p:nvPr>
        </p:nvSpPr>
        <p:spPr/>
        <p:txBody>
          <a:bodyPr/>
          <a:lstStyle>
            <a:lvl1pPr>
              <a:defRPr/>
            </a:lvl1pPr>
          </a:lstStyle>
          <a:p>
            <a:fld id="{6867FC10-8AAC-4676-AA45-A4C37F0ED1C6}" type="slidenum">
              <a:rPr lang="en-US" altLang="en-US"/>
              <a:pPr/>
              <a:t>‹#›</a:t>
            </a:fld>
            <a:endParaRPr lang="en-US" altLang="en-US"/>
          </a:p>
        </p:txBody>
      </p:sp>
    </p:spTree>
    <p:extLst>
      <p:ext uri="{BB962C8B-B14F-4D97-AF65-F5344CB8AC3E}">
        <p14:creationId xmlns:p14="http://schemas.microsoft.com/office/powerpoint/2010/main" xmlns="" val="14176803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6B12E6A-2E23-4174-BA3F-06EF1807B57E}"/>
              </a:ext>
            </a:extLst>
          </p:cNvPr>
          <p:cNvSpPr>
            <a:spLocks noGrp="1"/>
          </p:cNvSpPr>
          <p:nvPr>
            <p:ph type="dt" sz="half" idx="10"/>
          </p:nvPr>
        </p:nvSpPr>
        <p:spPr/>
        <p:txBody>
          <a:bodyPr/>
          <a:lstStyle>
            <a:lvl1pPr>
              <a:defRPr/>
            </a:lvl1pPr>
            <a:extLst/>
          </a:lstStyle>
          <a:p>
            <a:pPr>
              <a:defRPr/>
            </a:pPr>
            <a:fld id="{B2F59228-0781-4E3F-8800-A0F198BB7786}" type="datetimeFigureOut">
              <a:rPr lang="en-US"/>
              <a:pPr>
                <a:defRPr/>
              </a:pPr>
              <a:t>1/17/2022</a:t>
            </a:fld>
            <a:endParaRPr lang="en-US"/>
          </a:p>
        </p:txBody>
      </p:sp>
      <p:sp>
        <p:nvSpPr>
          <p:cNvPr id="8" name="Footer Placeholder 7">
            <a:extLst>
              <a:ext uri="{FF2B5EF4-FFF2-40B4-BE49-F238E27FC236}">
                <a16:creationId xmlns:a16="http://schemas.microsoft.com/office/drawing/2014/main" xmlns="" id="{905CD543-2FDE-411B-AEF3-37CDEFD6F659}"/>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xmlns="" id="{F4BBC201-779E-439A-B8A0-C1C6B67C7F9C}"/>
              </a:ext>
            </a:extLst>
          </p:cNvPr>
          <p:cNvSpPr>
            <a:spLocks noGrp="1"/>
          </p:cNvSpPr>
          <p:nvPr>
            <p:ph type="sldNum" sz="quarter" idx="12"/>
          </p:nvPr>
        </p:nvSpPr>
        <p:spPr/>
        <p:txBody>
          <a:bodyPr/>
          <a:lstStyle>
            <a:lvl1pPr>
              <a:defRPr/>
            </a:lvl1pPr>
          </a:lstStyle>
          <a:p>
            <a:fld id="{2B4242F1-85B0-4ED8-ABCA-749B8E966C6A}" type="slidenum">
              <a:rPr lang="en-US" altLang="en-US"/>
              <a:pPr/>
              <a:t>‹#›</a:t>
            </a:fld>
            <a:endParaRPr lang="en-US" altLang="en-US"/>
          </a:p>
        </p:txBody>
      </p:sp>
    </p:spTree>
    <p:extLst>
      <p:ext uri="{BB962C8B-B14F-4D97-AF65-F5344CB8AC3E}">
        <p14:creationId xmlns:p14="http://schemas.microsoft.com/office/powerpoint/2010/main" xmlns="" val="168990090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xmlns="" id="{872C514E-D3C6-4ACC-8D23-F21FD5165E5F}"/>
              </a:ext>
            </a:extLst>
          </p:cNvPr>
          <p:cNvSpPr>
            <a:spLocks noGrp="1"/>
          </p:cNvSpPr>
          <p:nvPr>
            <p:ph type="dt" sz="half" idx="10"/>
          </p:nvPr>
        </p:nvSpPr>
        <p:spPr/>
        <p:txBody>
          <a:bodyPr/>
          <a:lstStyle>
            <a:lvl1pPr>
              <a:defRPr/>
            </a:lvl1pPr>
            <a:extLst/>
          </a:lstStyle>
          <a:p>
            <a:pPr>
              <a:defRPr/>
            </a:pPr>
            <a:fld id="{E185DACC-D7F6-4726-ABB2-535F7228DAC3}" type="datetimeFigureOut">
              <a:rPr lang="en-US"/>
              <a:pPr>
                <a:defRPr/>
              </a:pPr>
              <a:t>1/17/2022</a:t>
            </a:fld>
            <a:endParaRPr lang="en-US"/>
          </a:p>
        </p:txBody>
      </p:sp>
      <p:sp>
        <p:nvSpPr>
          <p:cNvPr id="4" name="Footer Placeholder 3">
            <a:extLst>
              <a:ext uri="{FF2B5EF4-FFF2-40B4-BE49-F238E27FC236}">
                <a16:creationId xmlns:a16="http://schemas.microsoft.com/office/drawing/2014/main" xmlns="" id="{AEA2B79B-8172-4C41-B6A7-A65DF9E2FDD4}"/>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xmlns="" id="{CAB86F60-3545-4B8D-88E7-0A7C755CB968}"/>
              </a:ext>
            </a:extLst>
          </p:cNvPr>
          <p:cNvSpPr>
            <a:spLocks noGrp="1"/>
          </p:cNvSpPr>
          <p:nvPr>
            <p:ph type="sldNum" sz="quarter" idx="12"/>
          </p:nvPr>
        </p:nvSpPr>
        <p:spPr/>
        <p:txBody>
          <a:bodyPr/>
          <a:lstStyle>
            <a:lvl1pPr>
              <a:defRPr/>
            </a:lvl1pPr>
          </a:lstStyle>
          <a:p>
            <a:fld id="{DA0BA08F-568D-460F-835F-61AB672FDFDF}" type="slidenum">
              <a:rPr lang="en-US" altLang="en-US"/>
              <a:pPr/>
              <a:t>‹#›</a:t>
            </a:fld>
            <a:endParaRPr lang="en-US" altLang="en-US"/>
          </a:p>
        </p:txBody>
      </p:sp>
    </p:spTree>
    <p:extLst>
      <p:ext uri="{BB962C8B-B14F-4D97-AF65-F5344CB8AC3E}">
        <p14:creationId xmlns:p14="http://schemas.microsoft.com/office/powerpoint/2010/main" xmlns="" val="170808241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xmlns="" id="{1117560C-6FF6-4298-9DFE-554653184AB7}"/>
              </a:ext>
            </a:extLst>
          </p:cNvPr>
          <p:cNvSpPr>
            <a:spLocks noGrp="1"/>
          </p:cNvSpPr>
          <p:nvPr>
            <p:ph type="dt" sz="half" idx="10"/>
          </p:nvPr>
        </p:nvSpPr>
        <p:spPr/>
        <p:txBody>
          <a:bodyPr/>
          <a:lstStyle>
            <a:lvl1pPr>
              <a:defRPr/>
            </a:lvl1pPr>
          </a:lstStyle>
          <a:p>
            <a:pPr>
              <a:defRPr/>
            </a:pPr>
            <a:fld id="{145983FA-4558-44A1-A0CB-955297D4E961}" type="datetimeFigureOut">
              <a:rPr lang="en-US"/>
              <a:pPr>
                <a:defRPr/>
              </a:pPr>
              <a:t>1/17/2022</a:t>
            </a:fld>
            <a:endParaRPr lang="en-US"/>
          </a:p>
        </p:txBody>
      </p:sp>
      <p:sp>
        <p:nvSpPr>
          <p:cNvPr id="3" name="Footer Placeholder 21">
            <a:extLst>
              <a:ext uri="{FF2B5EF4-FFF2-40B4-BE49-F238E27FC236}">
                <a16:creationId xmlns:a16="http://schemas.microsoft.com/office/drawing/2014/main" xmlns="" id="{9E84C896-FB48-464E-B027-492E46A478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xmlns="" id="{340D843E-23AE-4255-9037-3773987DB7EF}"/>
              </a:ext>
            </a:extLst>
          </p:cNvPr>
          <p:cNvSpPr>
            <a:spLocks noGrp="1"/>
          </p:cNvSpPr>
          <p:nvPr>
            <p:ph type="sldNum" sz="quarter" idx="12"/>
          </p:nvPr>
        </p:nvSpPr>
        <p:spPr/>
        <p:txBody>
          <a:bodyPr/>
          <a:lstStyle>
            <a:lvl1pPr>
              <a:defRPr/>
            </a:lvl1pPr>
          </a:lstStyle>
          <a:p>
            <a:fld id="{6FBDBB86-CE7C-47CD-BDE6-FB82635FC971}" type="slidenum">
              <a:rPr lang="en-US" altLang="en-US"/>
              <a:pPr/>
              <a:t>‹#›</a:t>
            </a:fld>
            <a:endParaRPr lang="en-US" altLang="en-US"/>
          </a:p>
        </p:txBody>
      </p:sp>
    </p:spTree>
    <p:extLst>
      <p:ext uri="{BB962C8B-B14F-4D97-AF65-F5344CB8AC3E}">
        <p14:creationId xmlns:p14="http://schemas.microsoft.com/office/powerpoint/2010/main" xmlns="" val="254065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2B88252-CCB9-4E1E-93C7-DB5FF4BBFFF4}"/>
              </a:ext>
            </a:extLst>
          </p:cNvPr>
          <p:cNvSpPr>
            <a:spLocks noGrp="1"/>
          </p:cNvSpPr>
          <p:nvPr>
            <p:ph type="dt" sz="half" idx="10"/>
          </p:nvPr>
        </p:nvSpPr>
        <p:spPr/>
        <p:txBody>
          <a:bodyPr/>
          <a:lstStyle>
            <a:lvl1pPr>
              <a:defRPr/>
            </a:lvl1pPr>
            <a:extLst/>
          </a:lstStyle>
          <a:p>
            <a:pPr>
              <a:defRPr/>
            </a:pPr>
            <a:fld id="{F30125B6-E93C-4745-9686-467395621B59}" type="datetimeFigureOut">
              <a:rPr lang="en-US"/>
              <a:pPr>
                <a:defRPr/>
              </a:pPr>
              <a:t>1/17/2022</a:t>
            </a:fld>
            <a:endParaRPr lang="en-US"/>
          </a:p>
        </p:txBody>
      </p:sp>
      <p:sp>
        <p:nvSpPr>
          <p:cNvPr id="6" name="Footer Placeholder 5">
            <a:extLst>
              <a:ext uri="{FF2B5EF4-FFF2-40B4-BE49-F238E27FC236}">
                <a16:creationId xmlns:a16="http://schemas.microsoft.com/office/drawing/2014/main" xmlns="" id="{71EC0D57-BBE8-4C9D-8E28-FF54608DA180}"/>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xmlns="" id="{5E07F002-F247-4590-88CA-1B89954FFFF3}"/>
              </a:ext>
            </a:extLst>
          </p:cNvPr>
          <p:cNvSpPr>
            <a:spLocks noGrp="1"/>
          </p:cNvSpPr>
          <p:nvPr>
            <p:ph type="sldNum" sz="quarter" idx="12"/>
          </p:nvPr>
        </p:nvSpPr>
        <p:spPr/>
        <p:txBody>
          <a:bodyPr/>
          <a:lstStyle>
            <a:lvl1pPr>
              <a:defRPr/>
            </a:lvl1pPr>
          </a:lstStyle>
          <a:p>
            <a:fld id="{335174ED-A129-4562-A885-AAA8360CD9BC}" type="slidenum">
              <a:rPr lang="en-US" altLang="en-US"/>
              <a:pPr/>
              <a:t>‹#›</a:t>
            </a:fld>
            <a:endParaRPr lang="en-US" altLang="en-US"/>
          </a:p>
        </p:txBody>
      </p:sp>
    </p:spTree>
    <p:extLst>
      <p:ext uri="{BB962C8B-B14F-4D97-AF65-F5344CB8AC3E}">
        <p14:creationId xmlns:p14="http://schemas.microsoft.com/office/powerpoint/2010/main" xmlns="" val="31107409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xmlns="" id="{A8BEBDFF-156E-41D8-826D-E99A89466667}"/>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Freeform 15">
            <a:extLst>
              <a:ext uri="{FF2B5EF4-FFF2-40B4-BE49-F238E27FC236}">
                <a16:creationId xmlns:a16="http://schemas.microsoft.com/office/drawing/2014/main" xmlns="" id="{BDBEF089-FB99-4F18-995C-3A6A53F76265}"/>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a:noFill/>
            <a:round/>
            <a:headEnd/>
            <a:tailEnd/>
          </a:ln>
        </p:spPr>
        <p:txBody>
          <a:bodyPr/>
          <a:lstStyle/>
          <a:p>
            <a:pPr>
              <a:defRPr/>
            </a:pPr>
            <a:endParaRPr lang="en-US">
              <a:latin typeface="Arial" charset="0"/>
            </a:endParaRPr>
          </a:p>
        </p:txBody>
      </p:sp>
      <p:sp>
        <p:nvSpPr>
          <p:cNvPr id="7" name="Right Triangle 6">
            <a:extLst>
              <a:ext uri="{FF2B5EF4-FFF2-40B4-BE49-F238E27FC236}">
                <a16:creationId xmlns:a16="http://schemas.microsoft.com/office/drawing/2014/main" xmlns="" id="{7D6FED36-7508-4410-AF84-B50201F3EF45}"/>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xmlns="" id="{1A884913-F459-4BFA-8B12-09FB67E5F6BB}"/>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xmlns="" id="{471B1202-9D0F-44CD-BA51-9B8F42754E2D}"/>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Chevron 19">
            <a:extLst>
              <a:ext uri="{FF2B5EF4-FFF2-40B4-BE49-F238E27FC236}">
                <a16:creationId xmlns:a16="http://schemas.microsoft.com/office/drawing/2014/main" xmlns="" id="{C007F06E-8CDC-4C72-82D4-80FEC2AA2468}"/>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xmlns="" id="{A27E77CF-60B4-437F-9704-C2CC59B9F2F4}"/>
              </a:ext>
            </a:extLst>
          </p:cNvPr>
          <p:cNvSpPr>
            <a:spLocks noGrp="1"/>
          </p:cNvSpPr>
          <p:nvPr>
            <p:ph type="dt" sz="half" idx="10"/>
          </p:nvPr>
        </p:nvSpPr>
        <p:spPr/>
        <p:txBody>
          <a:bodyPr/>
          <a:lstStyle>
            <a:lvl1pPr>
              <a:defRPr>
                <a:solidFill>
                  <a:schemeClr val="tx1"/>
                </a:solidFill>
              </a:defRPr>
            </a:lvl1pPr>
            <a:extLst/>
          </a:lstStyle>
          <a:p>
            <a:pPr>
              <a:defRPr/>
            </a:pPr>
            <a:fld id="{840167AF-11CB-47A3-A6F7-EBFABA85C42C}" type="datetimeFigureOut">
              <a:rPr lang="en-US"/>
              <a:pPr>
                <a:defRPr/>
              </a:pPr>
              <a:t>1/17/2022</a:t>
            </a:fld>
            <a:endParaRPr lang="en-US"/>
          </a:p>
        </p:txBody>
      </p:sp>
      <p:sp>
        <p:nvSpPr>
          <p:cNvPr id="12" name="Footer Placeholder 5">
            <a:extLst>
              <a:ext uri="{FF2B5EF4-FFF2-40B4-BE49-F238E27FC236}">
                <a16:creationId xmlns:a16="http://schemas.microsoft.com/office/drawing/2014/main" xmlns="" id="{8570B757-92C7-4F43-B4A0-4700DAEE4CED}"/>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xmlns="" id="{F47A4CFC-9E38-42D4-90C6-09DC1F4D10D4}"/>
              </a:ext>
            </a:extLst>
          </p:cNvPr>
          <p:cNvSpPr>
            <a:spLocks noGrp="1"/>
          </p:cNvSpPr>
          <p:nvPr>
            <p:ph type="sldNum" sz="quarter" idx="12"/>
          </p:nvPr>
        </p:nvSpPr>
        <p:spPr/>
        <p:txBody>
          <a:bodyPr/>
          <a:lstStyle>
            <a:lvl1pPr>
              <a:defRPr/>
            </a:lvl1pPr>
          </a:lstStyle>
          <a:p>
            <a:fld id="{2CF741B8-E123-4CD8-878A-A311F7E8A9A9}" type="slidenum">
              <a:rPr lang="en-US" altLang="en-US"/>
              <a:pPr/>
              <a:t>‹#›</a:t>
            </a:fld>
            <a:endParaRPr lang="en-US" altLang="en-US"/>
          </a:p>
        </p:txBody>
      </p:sp>
    </p:spTree>
    <p:extLst>
      <p:ext uri="{BB962C8B-B14F-4D97-AF65-F5344CB8AC3E}">
        <p14:creationId xmlns:p14="http://schemas.microsoft.com/office/powerpoint/2010/main" xmlns="" val="216510042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xmlns="" id="{71BEDAE8-FCCB-4D98-AEDA-0CB951F14374}"/>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7" name="Freeform 11">
            <a:extLst>
              <a:ext uri="{FF2B5EF4-FFF2-40B4-BE49-F238E27FC236}">
                <a16:creationId xmlns:a16="http://schemas.microsoft.com/office/drawing/2014/main" xmlns="" id="{62CD6111-FCCE-40AD-90E3-B8738F676D80}"/>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a:noFill/>
            <a:round/>
            <a:headEnd/>
            <a:tailEnd/>
          </a:ln>
        </p:spPr>
        <p:txBody>
          <a:bodyPr/>
          <a:lstStyle/>
          <a:p>
            <a:pPr>
              <a:defRPr/>
            </a:pPr>
            <a:endParaRPr lang="en-US">
              <a:latin typeface="Arial" charset="0"/>
            </a:endParaRPr>
          </a:p>
        </p:txBody>
      </p:sp>
      <p:sp>
        <p:nvSpPr>
          <p:cNvPr id="14" name="Right Triangle 13">
            <a:extLst>
              <a:ext uri="{FF2B5EF4-FFF2-40B4-BE49-F238E27FC236}">
                <a16:creationId xmlns:a16="http://schemas.microsoft.com/office/drawing/2014/main" xmlns="" id="{5E474895-9283-4DF0-B63A-DFB4D5D5503F}"/>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xmlns="" id="{AF90499D-4794-4D54-AEB9-7D6AB874B7DF}"/>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xmlns="" id="{F49B4F94-DEC4-448E-A605-2BC866328D35}"/>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4105" name="Text Placeholder 29">
            <a:extLst>
              <a:ext uri="{FF2B5EF4-FFF2-40B4-BE49-F238E27FC236}">
                <a16:creationId xmlns:a16="http://schemas.microsoft.com/office/drawing/2014/main" xmlns="" id="{30AEFBEE-409B-4093-89AD-03C41DC3F939}"/>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xmlns="" id="{F89FFE99-DDF4-4866-9416-B8AA23B53367}"/>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09D3180C-D438-48D1-AA47-C27B3E3A110C}" type="datetimeFigureOut">
              <a:rPr lang="en-US"/>
              <a:pPr>
                <a:defRPr/>
              </a:pPr>
              <a:t>1/17/2022</a:t>
            </a:fld>
            <a:endParaRPr lang="en-US"/>
          </a:p>
        </p:txBody>
      </p:sp>
      <p:sp>
        <p:nvSpPr>
          <p:cNvPr id="22" name="Footer Placeholder 21">
            <a:extLst>
              <a:ext uri="{FF2B5EF4-FFF2-40B4-BE49-F238E27FC236}">
                <a16:creationId xmlns:a16="http://schemas.microsoft.com/office/drawing/2014/main" xmlns="" id="{EC78EFA2-B19F-41B1-996D-7EEB5DE3D304}"/>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a:extLst>
              <a:ext uri="{FF2B5EF4-FFF2-40B4-BE49-F238E27FC236}">
                <a16:creationId xmlns:a16="http://schemas.microsoft.com/office/drawing/2014/main" xmlns="" id="{F34CA5EA-6374-49BA-AACD-2B0B573F91AB}"/>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fld id="{A67EF3EB-F8A9-431D-8E53-42854EA2184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9" r:id="rId1"/>
    <p:sldLayoutId id="2147484255" r:id="rId2"/>
    <p:sldLayoutId id="2147484260" r:id="rId3"/>
    <p:sldLayoutId id="2147484261" r:id="rId4"/>
    <p:sldLayoutId id="2147484262" r:id="rId5"/>
    <p:sldLayoutId id="2147484263" r:id="rId6"/>
    <p:sldLayoutId id="2147484256" r:id="rId7"/>
    <p:sldLayoutId id="2147484264" r:id="rId8"/>
    <p:sldLayoutId id="2147484265" r:id="rId9"/>
    <p:sldLayoutId id="2147484257" r:id="rId10"/>
    <p:sldLayoutId id="214748425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A172BC-89CA-4068-952F-D29735946BDF}"/>
              </a:ext>
            </a:extLst>
          </p:cNvPr>
          <p:cNvSpPr>
            <a:spLocks noGrp="1"/>
          </p:cNvSpPr>
          <p:nvPr>
            <p:ph type="ctrTitle"/>
          </p:nvPr>
        </p:nvSpPr>
        <p:spPr>
          <a:xfrm>
            <a:off x="685800" y="1752600"/>
            <a:ext cx="7772400" cy="3124200"/>
          </a:xfrm>
        </p:spPr>
        <p:txBody>
          <a:bodyPr>
            <a:normAutofit fontScale="90000"/>
          </a:bodyPr>
          <a:lstStyle/>
          <a:p>
            <a:pPr algn="ctr" eaLnBrk="1" fontAlgn="auto" hangingPunct="1">
              <a:spcAft>
                <a:spcPts val="0"/>
              </a:spcAft>
              <a:defRPr/>
            </a:pPr>
            <a:r>
              <a:rPr lang="mk-MK" sz="3600" dirty="0"/>
              <a:t/>
            </a:r>
            <a:br>
              <a:rPr lang="mk-MK" sz="3600" dirty="0"/>
            </a:br>
            <a:r>
              <a:rPr lang="en-US" sz="3600" dirty="0"/>
              <a:t/>
            </a:r>
            <a:br>
              <a:rPr lang="en-US" sz="3600" dirty="0"/>
            </a:br>
            <a:r>
              <a:rPr lang="mk-MK" sz="2000" dirty="0"/>
              <a:t> </a:t>
            </a: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mk-MK" sz="2000" dirty="0"/>
              <a:t> </a:t>
            </a: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mk-MK" sz="2800" dirty="0"/>
              <a:t>Спречување и борба против </a:t>
            </a:r>
            <a:r>
              <a:rPr lang="en-US" sz="2800" dirty="0"/>
              <a:t/>
            </a:r>
            <a:br>
              <a:rPr lang="en-US" sz="2800" dirty="0"/>
            </a:br>
            <a:r>
              <a:rPr lang="mk-MK" sz="2800" dirty="0"/>
              <a:t>трговија со деца</a:t>
            </a:r>
            <a:r>
              <a:rPr lang="en-US" sz="2800" dirty="0"/>
              <a:t/>
            </a:r>
            <a:br>
              <a:rPr lang="en-US" sz="2800" dirty="0"/>
            </a:br>
            <a:r>
              <a:rPr lang="mk-MK" sz="2800" dirty="0"/>
              <a:t>обука за наставници од СУГС Гимназија „Орце Николов“</a:t>
            </a:r>
            <a:br>
              <a:rPr lang="mk-MK" sz="2800" dirty="0"/>
            </a:br>
            <a:r>
              <a:rPr lang="mk-MK" sz="3200" dirty="0"/>
              <a:t>                                                    </a:t>
            </a:r>
            <a:r>
              <a:rPr lang="mk-MK" sz="1600" dirty="0"/>
              <a:t>(17.01.2022)</a:t>
            </a:r>
            <a:r>
              <a:rPr lang="mk-MK" sz="2800" dirty="0"/>
              <a:t/>
            </a:r>
            <a:br>
              <a:rPr lang="mk-MK" sz="2800" dirty="0"/>
            </a:br>
            <a:r>
              <a:rPr lang="mk-MK" sz="2800" dirty="0"/>
              <a:t/>
            </a:r>
            <a:br>
              <a:rPr lang="mk-MK" sz="2800" dirty="0"/>
            </a:br>
            <a:r>
              <a:rPr lang="en-US" sz="2800" dirty="0"/>
              <a:t/>
            </a:r>
            <a:br>
              <a:rPr lang="en-US" sz="2800" dirty="0"/>
            </a:br>
            <a:endParaRPr lang="en-US" sz="2800" b="0" dirty="0">
              <a:latin typeface="Calibri" panose="020F0502020204030204" pitchFamily="34" charset="0"/>
            </a:endParaRPr>
          </a:p>
        </p:txBody>
      </p:sp>
      <p:pic>
        <p:nvPicPr>
          <p:cNvPr id="12291" name="Picture 4" descr="Bulgaria, North Macedonia to co-operate in fight against human ...">
            <a:extLst>
              <a:ext uri="{FF2B5EF4-FFF2-40B4-BE49-F238E27FC236}">
                <a16:creationId xmlns:a16="http://schemas.microsoft.com/office/drawing/2014/main" xmlns="" id="{4FC3F803-A4BC-4154-A756-516639F241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0" y="3429000"/>
            <a:ext cx="3233738" cy="323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0" name="Picture 2" descr="ЕДУИНО | EDUINO"/>
          <p:cNvPicPr>
            <a:picLocks noChangeAspect="1" noChangeArrowheads="1"/>
          </p:cNvPicPr>
          <p:nvPr/>
        </p:nvPicPr>
        <p:blipFill>
          <a:blip r:embed="rId4" cstate="print"/>
          <a:srcRect/>
          <a:stretch>
            <a:fillRect/>
          </a:stretch>
        </p:blipFill>
        <p:spPr bwMode="auto">
          <a:xfrm>
            <a:off x="6362700" y="1"/>
            <a:ext cx="2781300" cy="1371600"/>
          </a:xfrm>
          <a:prstGeom prst="rect">
            <a:avLst/>
          </a:prstGeom>
          <a:noFill/>
        </p:spPr>
      </p:pic>
    </p:spTree>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4FF5493-3902-45B5-A70F-17C57ECFFEA0}"/>
              </a:ext>
            </a:extLst>
          </p:cNvPr>
          <p:cNvSpPr>
            <a:spLocks noGrp="1"/>
          </p:cNvSpPr>
          <p:nvPr>
            <p:ph type="title"/>
          </p:nvPr>
        </p:nvSpPr>
        <p:spPr>
          <a:xfrm>
            <a:off x="457200" y="274638"/>
            <a:ext cx="8229600" cy="715962"/>
          </a:xfrm>
        </p:spPr>
        <p:txBody>
          <a:bodyPr>
            <a:normAutofit fontScale="90000"/>
          </a:bodyPr>
          <a:lstStyle/>
          <a:p>
            <a:pPr algn="ctr">
              <a:defRPr/>
            </a:pPr>
            <a:r>
              <a:rPr lang="mk-MK" sz="4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 2009</a:t>
            </a:r>
            <a:r>
              <a:rPr lang="en-US" sz="4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-2019</a:t>
            </a:r>
            <a:r>
              <a:rPr lang="mk-MK" sz="4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dirty="0">
              <a:solidFill>
                <a:schemeClr val="tx1"/>
              </a:solidFill>
            </a:endParaRPr>
          </a:p>
        </p:txBody>
      </p:sp>
      <p:graphicFrame>
        <p:nvGraphicFramePr>
          <p:cNvPr id="2050" name="Content Placeholder 3">
            <a:extLst>
              <a:ext uri="{FF2B5EF4-FFF2-40B4-BE49-F238E27FC236}">
                <a16:creationId xmlns:a16="http://schemas.microsoft.com/office/drawing/2014/main" xmlns="" id="{BCEF0D8B-C39A-46AE-8D52-D774D84C6991}"/>
              </a:ext>
            </a:extLst>
          </p:cNvPr>
          <p:cNvGraphicFramePr>
            <a:graphicFrameLocks noGrp="1"/>
          </p:cNvGraphicFramePr>
          <p:nvPr>
            <p:ph idx="1"/>
          </p:nvPr>
        </p:nvGraphicFramePr>
        <p:xfrm>
          <a:off x="2760663" y="1751013"/>
          <a:ext cx="3622675" cy="3987800"/>
        </p:xfrm>
        <a:graphic>
          <a:graphicData uri="http://schemas.openxmlformats.org/presentationml/2006/ole">
            <p:oleObj spid="_x0000_s2135" r:id="rId3" imgW="3621338" imgH="3987130" progId="">
              <p:embed/>
            </p:oleObj>
          </a:graphicData>
        </a:graphic>
      </p:graphicFrame>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xmlns="" id="{077F36EB-30FC-43D5-8A3E-B2AC4DD07024}"/>
              </a:ext>
            </a:extLst>
          </p:cNvPr>
          <p:cNvSpPr>
            <a:spLocks noGrp="1"/>
          </p:cNvSpPr>
          <p:nvPr>
            <p:ph idx="1"/>
          </p:nvPr>
        </p:nvSpPr>
        <p:spPr/>
        <p:txBody>
          <a:bodyPr/>
          <a:lstStyle/>
          <a:p>
            <a:pPr>
              <a:buFont typeface="Wingdings 3" panose="05040102010807070707" pitchFamily="18" charset="2"/>
              <a:buNone/>
            </a:pPr>
            <a:endParaRPr lang="mk-MK" altLang="en-US" b="1" dirty="0">
              <a:latin typeface="Times New Roman" panose="02020603050405020304" pitchFamily="18" charset="0"/>
              <a:cs typeface="Times New Roman" panose="02020603050405020304" pitchFamily="18" charset="0"/>
            </a:endParaRPr>
          </a:p>
          <a:p>
            <a:pPr algn="ctr">
              <a:buFont typeface="Wingdings 3" panose="05040102010807070707" pitchFamily="18" charset="2"/>
              <a:buNone/>
            </a:pPr>
            <a:r>
              <a:rPr lang="mk-MK" altLang="en-US" b="1" dirty="0">
                <a:latin typeface="Times New Roman" panose="020206030504050203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a:p>
            <a:pPr algn="ctr">
              <a:buFont typeface="Wingdings 3" panose="05040102010807070707" pitchFamily="18" charset="2"/>
              <a:buNone/>
            </a:pPr>
            <a:r>
              <a:rPr lang="mk-MK" altLang="en-US" sz="4000" dirty="0"/>
              <a:t> </a:t>
            </a:r>
          </a:p>
          <a:p>
            <a:pPr algn="ctr">
              <a:buFont typeface="Wingdings 3" panose="05040102010807070707" pitchFamily="18" charset="2"/>
              <a:buNone/>
            </a:pPr>
            <a:r>
              <a:rPr lang="mk-MK" altLang="en-US" sz="2000" dirty="0"/>
              <a:t>ВОВЕД ВО ТРГОВИЈАТА СО ДЕЦА </a:t>
            </a:r>
            <a:endParaRPr lang="en-US" altLang="en-US" sz="2000" dirty="0"/>
          </a:p>
        </p:txBody>
      </p:sp>
      <p:pic>
        <p:nvPicPr>
          <p:cNvPr id="39939" name="Picture 1">
            <a:extLst>
              <a:ext uri="{FF2B5EF4-FFF2-40B4-BE49-F238E27FC236}">
                <a16:creationId xmlns:a16="http://schemas.microsoft.com/office/drawing/2014/main" xmlns="" id="{D3E32175-4216-4B9D-88CB-7A1A40A86AEB}"/>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333375"/>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7898041"/>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a:extLst>
              <a:ext uri="{FF2B5EF4-FFF2-40B4-BE49-F238E27FC236}">
                <a16:creationId xmlns:a16="http://schemas.microsoft.com/office/drawing/2014/main" xmlns="" id="{39677688-A404-4BC8-9EFB-FF1EBDA42B0C}"/>
              </a:ext>
            </a:extLst>
          </p:cNvPr>
          <p:cNvSpPr>
            <a:spLocks noGrp="1"/>
          </p:cNvSpPr>
          <p:nvPr>
            <p:ph idx="1"/>
          </p:nvPr>
        </p:nvSpPr>
        <p:spPr>
          <a:xfrm>
            <a:off x="457201" y="1905000"/>
            <a:ext cx="8229600" cy="4330700"/>
          </a:xfrm>
        </p:spPr>
        <p:txBody>
          <a:bodyPr/>
          <a:lstStyle/>
          <a:p>
            <a:pPr algn="just"/>
            <a:r>
              <a:rPr lang="ru-RU" altLang="en-US" sz="2400" b="1" dirty="0"/>
              <a:t>Претставува</a:t>
            </a:r>
            <a:r>
              <a:rPr lang="ru-RU" altLang="en-US" sz="2400" dirty="0"/>
              <a:t>: регрутирање, транспорт, трансфер, засолнување или прифаќање на дете, заради негово експлоатирање</a:t>
            </a:r>
            <a:r>
              <a:rPr lang="en-US" altLang="en-US" sz="2400" dirty="0"/>
              <a:t>. </a:t>
            </a:r>
            <a:r>
              <a:rPr lang="mk-MK" altLang="en-US" sz="2400" dirty="0"/>
              <a:t>С</a:t>
            </a:r>
            <a:r>
              <a:rPr lang="ru-RU" altLang="en-US" sz="2400" dirty="0"/>
              <a:t>е смета за </a:t>
            </a:r>
            <a:r>
              <a:rPr lang="ru-RU" altLang="en-US" sz="2400" i="1" dirty="0"/>
              <a:t>трговија со деца </a:t>
            </a:r>
            <a:r>
              <a:rPr lang="ru-RU" altLang="en-US" sz="2400" dirty="0"/>
              <a:t>дури и во случај да не се применети никакви средства.</a:t>
            </a:r>
          </a:p>
          <a:p>
            <a:pPr algn="just"/>
            <a:r>
              <a:rPr lang="ru-RU" altLang="en-US" sz="2400" dirty="0"/>
              <a:t>Согласноста на детето - жртва е </a:t>
            </a:r>
            <a:r>
              <a:rPr lang="ru-RU" altLang="en-US" sz="2400" b="1" dirty="0"/>
              <a:t>ирелевантна.</a:t>
            </a:r>
            <a:endParaRPr lang="mk-MK" altLang="en-US" sz="2400" b="1" dirty="0"/>
          </a:p>
          <a:p>
            <a:pPr algn="just"/>
            <a:r>
              <a:rPr lang="ru-RU" altLang="en-US" sz="2400" b="1" dirty="0"/>
              <a:t>ЦЕЛ</a:t>
            </a:r>
            <a:r>
              <a:rPr lang="ru-RU" altLang="en-US" sz="2400" dirty="0"/>
              <a:t> на трговијата со деца е </a:t>
            </a:r>
            <a:r>
              <a:rPr lang="ru-RU" altLang="en-US" sz="2400" b="1" dirty="0"/>
              <a:t>експлоатација</a:t>
            </a:r>
            <a:r>
              <a:rPr lang="en-US" altLang="en-US" sz="2800" b="1" dirty="0"/>
              <a:t>.</a:t>
            </a:r>
            <a:r>
              <a:rPr lang="ru-RU" altLang="en-US" sz="2800" dirty="0"/>
              <a:t> </a:t>
            </a:r>
          </a:p>
          <a:p>
            <a:pPr algn="just"/>
            <a:r>
              <a:rPr lang="mk-MK" altLang="en-US" sz="2400" b="1" dirty="0"/>
              <a:t>Специфичноста</a:t>
            </a:r>
            <a:r>
              <a:rPr lang="mk-MK" altLang="en-US" sz="2400" dirty="0"/>
              <a:t> на проблемот на ТД наметнува потреба од посебни процедури и обуки за лица задолжени за проблематиката.</a:t>
            </a:r>
          </a:p>
          <a:p>
            <a:pPr>
              <a:buFont typeface="Wingdings 3" panose="05040102010807070707" pitchFamily="18" charset="2"/>
              <a:buNone/>
            </a:pPr>
            <a:endParaRPr lang="ru-RU" altLang="en-US" sz="2800" dirty="0"/>
          </a:p>
        </p:txBody>
      </p:sp>
      <p:sp>
        <p:nvSpPr>
          <p:cNvPr id="3" name="Title 2">
            <a:extLst>
              <a:ext uri="{FF2B5EF4-FFF2-40B4-BE49-F238E27FC236}">
                <a16:creationId xmlns:a16="http://schemas.microsoft.com/office/drawing/2014/main" xmlns="" id="{A76BEF41-4161-4F6E-83D4-6B73144FBF89}"/>
              </a:ext>
            </a:extLst>
          </p:cNvPr>
          <p:cNvSpPr>
            <a:spLocks noGrp="1"/>
          </p:cNvSpPr>
          <p:nvPr>
            <p:ph type="title"/>
          </p:nvPr>
        </p:nvSpPr>
        <p:spPr/>
        <p:txBody>
          <a:bodyPr>
            <a:normAutofit fontScale="90000"/>
          </a:bodyPr>
          <a:lstStyle/>
          <a:p>
            <a:pPr algn="ctr">
              <a:defRPr/>
            </a:pPr>
            <a:r>
              <a:rPr lang="mk-MK" dirty="0"/>
              <a:t>Дефиниција на трговијата со деца</a:t>
            </a:r>
            <a:endParaRPr lang="en-US" dirty="0"/>
          </a:p>
        </p:txBody>
      </p:sp>
    </p:spTree>
    <p:extLst>
      <p:ext uri="{BB962C8B-B14F-4D97-AF65-F5344CB8AC3E}">
        <p14:creationId xmlns:p14="http://schemas.microsoft.com/office/powerpoint/2010/main" xmlns="" val="4189411119"/>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DAAFEABB-2118-4D8D-8419-B7B76349819E}"/>
              </a:ext>
            </a:extLst>
          </p:cNvPr>
          <p:cNvGraphicFramePr>
            <a:graphicFrameLocks noGrp="1"/>
          </p:cNvGraphicFramePr>
          <p:nvPr>
            <p:ph idx="1"/>
            <p:extLst>
              <p:ext uri="{D42A27DB-BD31-4B8C-83A1-F6EECF244321}">
                <p14:modId xmlns:p14="http://schemas.microsoft.com/office/powerpoint/2010/main" xmlns="" val="1477691194"/>
              </p:ext>
            </p:extLst>
          </p:nvPr>
        </p:nvGraphicFramePr>
        <p:xfrm>
          <a:off x="107504" y="1206500"/>
          <a:ext cx="9217024" cy="5376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184C5AC5-C003-4B70-8117-30CE377EF239}"/>
              </a:ext>
            </a:extLst>
          </p:cNvPr>
          <p:cNvSpPr>
            <a:spLocks noGrp="1"/>
          </p:cNvSpPr>
          <p:nvPr>
            <p:ph type="title"/>
          </p:nvPr>
        </p:nvSpPr>
        <p:spPr>
          <a:xfrm>
            <a:off x="457200" y="274638"/>
            <a:ext cx="8229600" cy="487362"/>
          </a:xfrm>
        </p:spPr>
        <p:txBody>
          <a:bodyPr>
            <a:normAutofit fontScale="90000"/>
          </a:bodyPr>
          <a:lstStyle/>
          <a:p>
            <a:pPr algn="ctr" eaLnBrk="1" fontAlgn="auto" hangingPunct="1">
              <a:spcAft>
                <a:spcPts val="0"/>
              </a:spcAft>
              <a:defRPr/>
            </a:pPr>
            <a:r>
              <a:rPr lang="mk-MK" dirty="0"/>
              <a:t> </a:t>
            </a:r>
            <a:r>
              <a:rPr lang="mk-MK" alt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ДЕЦА ПОД РИЗИК</a:t>
            </a:r>
            <a:r>
              <a:rPr lang="en-US" alt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k-MK" altLang="en-US"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ОД ТРГОВИЈА СО ЛУЃЕ</a:t>
            </a:r>
            <a:endParaRPr lang="en-US" sz="2700" dirty="0"/>
          </a:p>
        </p:txBody>
      </p:sp>
    </p:spTree>
    <p:extLst>
      <p:ext uri="{BB962C8B-B14F-4D97-AF65-F5344CB8AC3E}">
        <p14:creationId xmlns:p14="http://schemas.microsoft.com/office/powerpoint/2010/main" xmlns="" val="1814765865"/>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39AE9860-E5C5-4C9D-A7E2-B6745B6BAD45}"/>
              </a:ext>
            </a:extLst>
          </p:cNvPr>
          <p:cNvGraphicFramePr>
            <a:graphicFrameLocks noGrp="1"/>
          </p:cNvGraphicFramePr>
          <p:nvPr>
            <p:ph idx="1"/>
            <p:extLst>
              <p:ext uri="{D42A27DB-BD31-4B8C-83A1-F6EECF244321}">
                <p14:modId xmlns:p14="http://schemas.microsoft.com/office/powerpoint/2010/main" xmlns="" val="2286046798"/>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661E391B-BEFD-4FB5-924A-72FFD28A1D77}"/>
              </a:ext>
            </a:extLst>
          </p:cNvPr>
          <p:cNvSpPr>
            <a:spLocks noGrp="1"/>
          </p:cNvSpPr>
          <p:nvPr>
            <p:ph type="title"/>
          </p:nvPr>
        </p:nvSpPr>
        <p:spPr/>
        <p:txBody>
          <a:bodyPr/>
          <a:lstStyle/>
          <a:p>
            <a:pPr>
              <a:defRPr/>
            </a:pPr>
            <a:r>
              <a:rPr lang="mk-MK" dirty="0"/>
              <a:t>Видови на трговија со деца</a:t>
            </a:r>
            <a:endParaRPr lang="en-US" dirty="0"/>
          </a:p>
        </p:txBody>
      </p:sp>
    </p:spTree>
    <p:extLst>
      <p:ext uri="{BB962C8B-B14F-4D97-AF65-F5344CB8AC3E}">
        <p14:creationId xmlns:p14="http://schemas.microsoft.com/office/powerpoint/2010/main" xmlns="" val="1554663535"/>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C5D9F652-5060-45EE-B4D5-83D6D7368795}"/>
              </a:ext>
            </a:extLst>
          </p:cNvPr>
          <p:cNvGraphicFramePr>
            <a:graphicFrameLocks noGrp="1"/>
          </p:cNvGraphicFramePr>
          <p:nvPr>
            <p:ph idx="1"/>
            <p:extLst>
              <p:ext uri="{D42A27DB-BD31-4B8C-83A1-F6EECF244321}">
                <p14:modId xmlns:p14="http://schemas.microsoft.com/office/powerpoint/2010/main" xmlns="" val="1802447633"/>
              </p:ext>
            </p:extLst>
          </p:nvPr>
        </p:nvGraphicFramePr>
        <p:xfrm>
          <a:off x="428596" y="1219200"/>
          <a:ext cx="8186738" cy="486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831412BC-9C88-4847-87FD-1CE6603EBB9C}"/>
              </a:ext>
            </a:extLst>
          </p:cNvPr>
          <p:cNvSpPr>
            <a:spLocks noGrp="1"/>
          </p:cNvSpPr>
          <p:nvPr>
            <p:ph type="title"/>
          </p:nvPr>
        </p:nvSpPr>
        <p:spPr>
          <a:xfrm>
            <a:off x="428596" y="228600"/>
            <a:ext cx="8229600" cy="693754"/>
          </a:xfrm>
        </p:spPr>
        <p:txBody>
          <a:bodyPr>
            <a:normAutofit/>
          </a:bodyPr>
          <a:lstStyle/>
          <a:p>
            <a:pPr algn="ctr">
              <a:defRPr/>
            </a:pPr>
            <a:r>
              <a:rPr lang="mk-MK" sz="3600" dirty="0"/>
              <a:t>Форми на трговија со деца</a:t>
            </a:r>
            <a:endParaRPr lang="en-US" sz="3600" dirty="0"/>
          </a:p>
        </p:txBody>
      </p:sp>
    </p:spTree>
    <p:extLst>
      <p:ext uri="{BB962C8B-B14F-4D97-AF65-F5344CB8AC3E}">
        <p14:creationId xmlns:p14="http://schemas.microsoft.com/office/powerpoint/2010/main" xmlns="" val="21292435"/>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E52A24D9-C840-4EFA-9190-718F0776B0F3}"/>
              </a:ext>
            </a:extLst>
          </p:cNvPr>
          <p:cNvGraphicFramePr>
            <a:graphicFrameLocks noGrp="1"/>
          </p:cNvGraphicFramePr>
          <p:nvPr>
            <p:ph idx="1"/>
            <p:extLst>
              <p:ext uri="{D42A27DB-BD31-4B8C-83A1-F6EECF244321}">
                <p14:modId xmlns:p14="http://schemas.microsoft.com/office/powerpoint/2010/main" xmlns="" val="1158880365"/>
              </p:ext>
            </p:extLst>
          </p:nvPr>
        </p:nvGraphicFramePr>
        <p:xfrm>
          <a:off x="457200" y="1500188"/>
          <a:ext cx="8686800" cy="4506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2F3A9F6E-75E3-4DDC-A4A6-8CF4A0C3CF88}"/>
              </a:ext>
            </a:extLst>
          </p:cNvPr>
          <p:cNvSpPr>
            <a:spLocks noGrp="1"/>
          </p:cNvSpPr>
          <p:nvPr>
            <p:ph type="title"/>
          </p:nvPr>
        </p:nvSpPr>
        <p:spPr/>
        <p:txBody>
          <a:bodyPr/>
          <a:lstStyle/>
          <a:p>
            <a:pPr algn="ctr">
              <a:defRPr/>
            </a:pPr>
            <a:r>
              <a:rPr lang="mk-MK" dirty="0"/>
              <a:t>Сексуална злоупотреба </a:t>
            </a:r>
            <a:endParaRPr lang="en-US" dirty="0"/>
          </a:p>
        </p:txBody>
      </p:sp>
    </p:spTree>
    <p:extLst>
      <p:ext uri="{BB962C8B-B14F-4D97-AF65-F5344CB8AC3E}">
        <p14:creationId xmlns:p14="http://schemas.microsoft.com/office/powerpoint/2010/main" xmlns="" val="3806734403"/>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DDD8AF5F-B6B8-4A5C-8A9C-28FF28B0D683}"/>
              </a:ext>
            </a:extLst>
          </p:cNvPr>
          <p:cNvGraphicFramePr>
            <a:graphicFrameLocks noGrp="1"/>
          </p:cNvGraphicFramePr>
          <p:nvPr>
            <p:ph idx="1"/>
            <p:extLst>
              <p:ext uri="{D42A27DB-BD31-4B8C-83A1-F6EECF244321}">
                <p14:modId xmlns:p14="http://schemas.microsoft.com/office/powerpoint/2010/main" xmlns="" val="3771765818"/>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CAF045D3-1E75-4655-B658-E1F9540334C7}"/>
              </a:ext>
            </a:extLst>
          </p:cNvPr>
          <p:cNvSpPr>
            <a:spLocks noGrp="1"/>
          </p:cNvSpPr>
          <p:nvPr>
            <p:ph type="title"/>
          </p:nvPr>
        </p:nvSpPr>
        <p:spPr/>
        <p:txBody>
          <a:bodyPr>
            <a:normAutofit fontScale="90000"/>
          </a:bodyPr>
          <a:lstStyle/>
          <a:p>
            <a:pPr>
              <a:defRPr/>
            </a:pPr>
            <a:r>
              <a:rPr lang="mk-MK" dirty="0"/>
              <a:t>Трудова експлоатација на деца </a:t>
            </a:r>
            <a:endParaRPr lang="en-US" dirty="0"/>
          </a:p>
        </p:txBody>
      </p:sp>
    </p:spTree>
    <p:extLst>
      <p:ext uri="{BB962C8B-B14F-4D97-AF65-F5344CB8AC3E}">
        <p14:creationId xmlns:p14="http://schemas.microsoft.com/office/powerpoint/2010/main" xmlns="" val="1530958482"/>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48AD41F7-ADB0-4990-A1F7-496B5E0C9DF6}"/>
              </a:ext>
            </a:extLst>
          </p:cNvPr>
          <p:cNvGraphicFramePr>
            <a:graphicFrameLocks noGrp="1"/>
          </p:cNvGraphicFramePr>
          <p:nvPr>
            <p:ph idx="1"/>
            <p:extLst>
              <p:ext uri="{D42A27DB-BD31-4B8C-83A1-F6EECF244321}">
                <p14:modId xmlns:p14="http://schemas.microsoft.com/office/powerpoint/2010/main" xmlns="" val="3270331206"/>
              </p:ext>
            </p:extLst>
          </p:nvPr>
        </p:nvGraphicFramePr>
        <p:xfrm>
          <a:off x="457200" y="1481138"/>
          <a:ext cx="82296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728D146F-B8B5-4EDF-A481-E5CEF68173A4}"/>
              </a:ext>
            </a:extLst>
          </p:cNvPr>
          <p:cNvSpPr>
            <a:spLocks noGrp="1"/>
          </p:cNvSpPr>
          <p:nvPr>
            <p:ph type="title"/>
          </p:nvPr>
        </p:nvSpPr>
        <p:spPr>
          <a:xfrm>
            <a:off x="285720" y="285728"/>
            <a:ext cx="8229600" cy="1143000"/>
          </a:xfrm>
        </p:spPr>
        <p:txBody>
          <a:bodyPr/>
          <a:lstStyle/>
          <a:p>
            <a:pPr algn="ctr">
              <a:defRPr/>
            </a:pPr>
            <a:r>
              <a:rPr lang="mk-MK" sz="3200" dirty="0"/>
              <a:t> </a:t>
            </a:r>
            <a:r>
              <a:rPr lang="mk-MK" sz="3200" dirty="0">
                <a:solidFill>
                  <a:schemeClr val="tx1"/>
                </a:solidFill>
              </a:rPr>
              <a:t>Видови трудова експлоатација на деца</a:t>
            </a:r>
            <a:endParaRPr lang="en-US" sz="3200" dirty="0">
              <a:solidFill>
                <a:schemeClr val="tx1"/>
              </a:solidFill>
            </a:endParaRPr>
          </a:p>
        </p:txBody>
      </p:sp>
    </p:spTree>
    <p:extLst>
      <p:ext uri="{BB962C8B-B14F-4D97-AF65-F5344CB8AC3E}">
        <p14:creationId xmlns:p14="http://schemas.microsoft.com/office/powerpoint/2010/main" xmlns="" val="3409083248"/>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DE93C332-A019-456D-9BC8-DF4BB4CACD9C}"/>
              </a:ext>
            </a:extLst>
          </p:cNvPr>
          <p:cNvGraphicFramePr>
            <a:graphicFrameLocks noGrp="1"/>
          </p:cNvGraphicFramePr>
          <p:nvPr>
            <p:ph idx="1"/>
            <p:extLst>
              <p:ext uri="{D42A27DB-BD31-4B8C-83A1-F6EECF244321}">
                <p14:modId xmlns:p14="http://schemas.microsoft.com/office/powerpoint/2010/main" xmlns="" val="4280318766"/>
              </p:ext>
            </p:extLst>
          </p:nvPr>
        </p:nvGraphicFramePr>
        <p:xfrm>
          <a:off x="457200" y="1428750"/>
          <a:ext cx="8258175" cy="542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BC36FC09-8F23-4F67-B376-476E2EF6590D}"/>
              </a:ext>
            </a:extLst>
          </p:cNvPr>
          <p:cNvSpPr>
            <a:spLocks noGrp="1"/>
          </p:cNvSpPr>
          <p:nvPr>
            <p:ph type="title"/>
          </p:nvPr>
        </p:nvSpPr>
        <p:spPr/>
        <p:txBody>
          <a:bodyPr>
            <a:normAutofit fontScale="90000"/>
          </a:bodyPr>
          <a:lstStyle/>
          <a:p>
            <a:pPr algn="ctr">
              <a:defRPr/>
            </a:pPr>
            <a:r>
              <a:rPr lang="mk-MK" dirty="0"/>
              <a:t>Работа во домаќинства</a:t>
            </a:r>
            <a:br>
              <a:rPr lang="mk-MK" dirty="0"/>
            </a:br>
            <a:r>
              <a:rPr lang="mk-MK" dirty="0"/>
              <a:t>-слугување-</a:t>
            </a:r>
            <a:endParaRPr lang="en-US" dirty="0"/>
          </a:p>
        </p:txBody>
      </p:sp>
    </p:spTree>
    <p:extLst>
      <p:ext uri="{BB962C8B-B14F-4D97-AF65-F5344CB8AC3E}">
        <p14:creationId xmlns:p14="http://schemas.microsoft.com/office/powerpoint/2010/main" xmlns="" val="1641233715"/>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E73C8A5-E2A0-463F-966B-5D6021BCFFF2}"/>
              </a:ext>
            </a:extLst>
          </p:cNvPr>
          <p:cNvSpPr>
            <a:spLocks noGrp="1"/>
          </p:cNvSpPr>
          <p:nvPr>
            <p:ph idx="1"/>
          </p:nvPr>
        </p:nvSpPr>
        <p:spPr>
          <a:xfrm>
            <a:off x="304800" y="1066800"/>
            <a:ext cx="8382000" cy="4724400"/>
          </a:xfrm>
        </p:spPr>
        <p:txBody>
          <a:bodyPr/>
          <a:lstStyle/>
          <a:p>
            <a:r>
              <a:rPr lang="mk-MK" sz="1800" dirty="0">
                <a:latin typeface="Arial" panose="020B0604020202020204" pitchFamily="34" charset="0"/>
                <a:cs typeface="Arial" panose="020B0604020202020204" pitchFamily="34" charset="0"/>
              </a:rPr>
              <a:t>Да се подигне свеста на наставниците и стручните соработници за актуелноста на проблемот Трговија со луѓе и Трговија со деца</a:t>
            </a:r>
            <a:r>
              <a:rPr lang="en-US" sz="1800" dirty="0">
                <a:latin typeface="Arial" panose="020B0604020202020204" pitchFamily="34" charset="0"/>
                <a:cs typeface="Arial" panose="020B0604020202020204" pitchFamily="34" charset="0"/>
              </a:rPr>
              <a:t>.</a:t>
            </a:r>
            <a:endParaRPr lang="mk-MK" sz="1800" dirty="0">
              <a:latin typeface="Arial" panose="020B0604020202020204" pitchFamily="34" charset="0"/>
              <a:cs typeface="Arial" panose="020B0604020202020204" pitchFamily="34" charset="0"/>
            </a:endParaRPr>
          </a:p>
          <a:p>
            <a:endParaRPr lang="mk-MK" sz="1800" dirty="0">
              <a:latin typeface="Arial" panose="020B0604020202020204" pitchFamily="34" charset="0"/>
              <a:cs typeface="Arial" panose="020B0604020202020204" pitchFamily="34" charset="0"/>
            </a:endParaRPr>
          </a:p>
          <a:p>
            <a:r>
              <a:rPr lang="ru-RU" sz="1800" dirty="0">
                <a:latin typeface="Arial" panose="020B0604020202020204" pitchFamily="34" charset="0"/>
                <a:cs typeface="Arial" panose="020B0604020202020204" pitchFamily="34" charset="0"/>
              </a:rPr>
              <a:t>Да се обучат наставниците и стручните соработници за индикаторите за откривање и идентификување на деца-жртви на трговија со деца.</a:t>
            </a:r>
          </a:p>
          <a:p>
            <a:endParaRPr lang="mk-MK" sz="1800" dirty="0">
              <a:latin typeface="Arial" panose="020B0604020202020204" pitchFamily="34" charset="0"/>
              <a:cs typeface="Arial" panose="020B0604020202020204" pitchFamily="34" charset="0"/>
            </a:endParaRPr>
          </a:p>
          <a:p>
            <a:r>
              <a:rPr lang="mk-MK" sz="1800" dirty="0">
                <a:latin typeface="Arial" panose="020B0604020202020204" pitchFamily="34" charset="0"/>
                <a:cs typeface="Arial" panose="020B0604020202020204" pitchFamily="34" charset="0"/>
              </a:rPr>
              <a:t>Да се </a:t>
            </a:r>
            <a:r>
              <a:rPr lang="en-US" sz="1800" dirty="0" err="1">
                <a:latin typeface="Arial" panose="020B0604020202020204" pitchFamily="34" charset="0"/>
                <a:cs typeface="Arial" panose="020B0604020202020204" pitchFamily="34" charset="0"/>
              </a:rPr>
              <a:t>стекнат</a:t>
            </a:r>
            <a:r>
              <a:rPr lang="mk-M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знаење</a:t>
            </a:r>
            <a:r>
              <a:rPr lang="mk-MK" sz="1800" dirty="0">
                <a:latin typeface="Arial" panose="020B0604020202020204" pitchFamily="34" charset="0"/>
                <a:cs typeface="Arial" panose="020B0604020202020204" pitchFamily="34" charset="0"/>
              </a:rPr>
              <a:t> и</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вештини</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за</a:t>
            </a:r>
            <a:r>
              <a:rPr lang="mk-M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организирање</a:t>
            </a:r>
            <a:r>
              <a:rPr lang="mk-M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на</a:t>
            </a:r>
            <a:r>
              <a:rPr lang="mk-MK" sz="1800" dirty="0">
                <a:latin typeface="Arial" panose="020B0604020202020204" pitchFamily="34" charset="0"/>
                <a:cs typeface="Arial" panose="020B0604020202020204" pitchFamily="34" charset="0"/>
              </a:rPr>
              <a:t> превентивни активности со учениците и родителите</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за</a:t>
            </a:r>
            <a:r>
              <a:rPr lang="mk-MK" sz="1800" dirty="0">
                <a:latin typeface="Arial" panose="020B0604020202020204" pitchFamily="34" charset="0"/>
                <a:cs typeface="Arial" panose="020B0604020202020204" pitchFamily="34" charset="0"/>
              </a:rPr>
              <a:t> </a:t>
            </a:r>
            <a:r>
              <a:rPr lang="mk-MK" sz="1800" dirty="0" err="1">
                <a:latin typeface="Arial" panose="020B0604020202020204" pitchFamily="34" charset="0"/>
                <a:cs typeface="Arial" panose="020B0604020202020204" pitchFamily="34" charset="0"/>
              </a:rPr>
              <a:t>појавните</a:t>
            </a:r>
            <a:r>
              <a:rPr lang="mk-MK" sz="1800" dirty="0">
                <a:latin typeface="Arial" panose="020B0604020202020204" pitchFamily="34" charset="0"/>
                <a:cs typeface="Arial" panose="020B0604020202020204" pitchFamily="34" charset="0"/>
              </a:rPr>
              <a:t> облици, </a:t>
            </a:r>
            <a:r>
              <a:rPr lang="en-US" sz="1800" dirty="0" err="1">
                <a:latin typeface="Arial" panose="020B0604020202020204" pitchFamily="34" charset="0"/>
                <a:cs typeface="Arial" panose="020B0604020202020204" pitchFamily="34" charset="0"/>
              </a:rPr>
              <a:t>откривање</a:t>
            </a:r>
            <a:r>
              <a:rPr lang="mk-MK" sz="1800" dirty="0">
                <a:latin typeface="Arial" panose="020B0604020202020204" pitchFamily="34" charset="0"/>
                <a:cs typeface="Arial" panose="020B0604020202020204" pitchFamily="34" charset="0"/>
              </a:rPr>
              <a:t> и </a:t>
            </a:r>
            <a:r>
              <a:rPr lang="en-US" sz="1800" dirty="0" err="1">
                <a:latin typeface="Arial" panose="020B0604020202020204" pitchFamily="34" charset="0"/>
                <a:cs typeface="Arial" panose="020B0604020202020204" pitchFamily="34" charset="0"/>
              </a:rPr>
              <a:t>идентификација</a:t>
            </a:r>
            <a:r>
              <a:rPr lang="mk-MK"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endParaRPr lang="mk-MK" sz="1800" dirty="0">
              <a:latin typeface="Arial" panose="020B0604020202020204" pitchFamily="34" charset="0"/>
              <a:cs typeface="Arial" panose="020B0604020202020204" pitchFamily="34" charset="0"/>
            </a:endParaRPr>
          </a:p>
          <a:p>
            <a:endParaRPr lang="mk-MK" sz="1800" dirty="0">
              <a:latin typeface="Arial" panose="020B0604020202020204" pitchFamily="34" charset="0"/>
              <a:cs typeface="Arial" panose="020B0604020202020204" pitchFamily="34" charset="0"/>
            </a:endParaRPr>
          </a:p>
          <a:p>
            <a:r>
              <a:rPr lang="mk-MK" sz="1800" dirty="0">
                <a:latin typeface="Arial" panose="020B0604020202020204" pitchFamily="34" charset="0"/>
                <a:cs typeface="Arial" panose="020B0604020202020204" pitchFamily="34" charset="0"/>
              </a:rPr>
              <a:t>Постапка на пријавување и у</a:t>
            </a:r>
            <a:r>
              <a:rPr lang="en-US" sz="1800" dirty="0" err="1">
                <a:latin typeface="Arial" panose="020B0604020202020204" pitchFamily="34" charset="0"/>
                <a:cs typeface="Arial" panose="020B0604020202020204" pitchFamily="34" charset="0"/>
              </a:rPr>
              <a:t>патување</a:t>
            </a:r>
            <a:r>
              <a:rPr lang="mk-M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на</a:t>
            </a:r>
            <a:r>
              <a:rPr lang="mk-M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децата-потенцијални</a:t>
            </a:r>
            <a:r>
              <a:rPr lang="mk-M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жртви</a:t>
            </a:r>
            <a:r>
              <a:rPr lang="mk-M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на</a:t>
            </a:r>
            <a:r>
              <a:rPr lang="mk-M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трговија</a:t>
            </a:r>
            <a:r>
              <a:rPr lang="mk-M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со</a:t>
            </a:r>
            <a:r>
              <a:rPr lang="mk-M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деца</a:t>
            </a:r>
            <a:r>
              <a:rPr lang="en-US" sz="1800" dirty="0">
                <a:latin typeface="Arial" panose="020B0604020202020204" pitchFamily="34" charset="0"/>
                <a:cs typeface="Arial" panose="020B0604020202020204" pitchFamily="34" charset="0"/>
              </a:rPr>
              <a:t>.</a:t>
            </a:r>
            <a:endParaRPr lang="mk-MK" sz="1800" dirty="0">
              <a:latin typeface="Arial" panose="020B0604020202020204" pitchFamily="34" charset="0"/>
              <a:cs typeface="Arial" panose="020B0604020202020204" pitchFamily="34" charset="0"/>
            </a:endParaRPr>
          </a:p>
          <a:p>
            <a:endParaRPr lang="mk-MK" sz="1800" dirty="0">
              <a:latin typeface="Arial" panose="020B0604020202020204" pitchFamily="34" charset="0"/>
              <a:cs typeface="Arial" panose="020B0604020202020204" pitchFamily="34" charset="0"/>
            </a:endParaRPr>
          </a:p>
          <a:p>
            <a:r>
              <a:rPr lang="mk-MK" sz="1800" dirty="0">
                <a:latin typeface="Arial" panose="020B0604020202020204" pitchFamily="34" charset="0"/>
                <a:cs typeface="Arial" panose="020B0604020202020204" pitchFamily="34" charset="0"/>
              </a:rPr>
              <a:t>Да се зголеми информираноста на учениците в</a:t>
            </a:r>
            <a:r>
              <a:rPr lang="en-US" sz="1800" dirty="0">
                <a:latin typeface="Arial" panose="020B0604020202020204" pitchFamily="34" charset="0"/>
                <a:cs typeface="Arial" panose="020B0604020202020204" pitchFamily="34" charset="0"/>
              </a:rPr>
              <a:t>o</a:t>
            </a:r>
            <a:r>
              <a:rPr lang="mk-MK" sz="1800" dirty="0">
                <a:latin typeface="Arial" panose="020B0604020202020204" pitchFamily="34" charset="0"/>
                <a:cs typeface="Arial" panose="020B0604020202020204" pitchFamily="34" charset="0"/>
              </a:rPr>
              <a:t> средното образование за ТЛ, појавни облици, </a:t>
            </a:r>
            <a:r>
              <a:rPr lang="mk-MK" sz="1800" b="1" dirty="0">
                <a:latin typeface="Arial" panose="020B0604020202020204" pitchFamily="34" charset="0"/>
                <a:cs typeface="Arial" panose="020B0604020202020204" pitchFamily="34" charset="0"/>
              </a:rPr>
              <a:t>со посебен акцент на ризикот од злоупотреба на интернетот како средство за врбување на деца за ТЛ.</a:t>
            </a:r>
            <a:endParaRPr lang="en-US" sz="1800" b="1" dirty="0">
              <a:latin typeface="Arial" panose="020B0604020202020204" pitchFamily="34" charset="0"/>
              <a:cs typeface="Arial" panose="020B0604020202020204" pitchFamily="34" charset="0"/>
            </a:endParaRPr>
          </a:p>
          <a:p>
            <a:pPr lvl="0">
              <a:buNone/>
            </a:pPr>
            <a:endParaRPr lang="mk-MK" sz="1600" dirty="0">
              <a:highlight>
                <a:srgbClr val="FFFF00"/>
              </a:highlight>
              <a:latin typeface="Arial" panose="020B0604020202020204" pitchFamily="34" charset="0"/>
              <a:cs typeface="Arial" panose="020B0604020202020204" pitchFamily="34" charset="0"/>
            </a:endParaRPr>
          </a:p>
          <a:p>
            <a:pPr lvl="0">
              <a:buNone/>
            </a:pPr>
            <a:endParaRPr lang="en-US" sz="1400" dirty="0">
              <a:solidFill>
                <a:srgbClr val="FF0000"/>
              </a:solidFill>
              <a:latin typeface="Arial" panose="020B0604020202020204" pitchFamily="34" charset="0"/>
              <a:cs typeface="Arial" panose="020B0604020202020204" pitchFamily="34" charset="0"/>
            </a:endParaRPr>
          </a:p>
          <a:p>
            <a:endParaRPr lang="en-US" sz="1200" dirty="0"/>
          </a:p>
        </p:txBody>
      </p:sp>
      <p:sp>
        <p:nvSpPr>
          <p:cNvPr id="3" name="Title 2">
            <a:extLst>
              <a:ext uri="{FF2B5EF4-FFF2-40B4-BE49-F238E27FC236}">
                <a16:creationId xmlns:a16="http://schemas.microsoft.com/office/drawing/2014/main" xmlns="" id="{C00E290D-35E2-4542-945B-0690D05F2CEC}"/>
              </a:ext>
            </a:extLst>
          </p:cNvPr>
          <p:cNvSpPr>
            <a:spLocks noGrp="1"/>
          </p:cNvSpPr>
          <p:nvPr>
            <p:ph type="title"/>
          </p:nvPr>
        </p:nvSpPr>
        <p:spPr>
          <a:xfrm>
            <a:off x="152400" y="228600"/>
            <a:ext cx="8229600" cy="487362"/>
          </a:xfrm>
        </p:spPr>
        <p:txBody>
          <a:bodyPr>
            <a:normAutofit fontScale="90000"/>
          </a:bodyPr>
          <a:lstStyle/>
          <a:p>
            <a:r>
              <a:rPr lang="mk-MK" dirty="0">
                <a:latin typeface="Arial" panose="020B0604020202020204" pitchFamily="34" charset="0"/>
                <a:cs typeface="Arial" panose="020B0604020202020204" pitchFamily="34" charset="0"/>
              </a:rPr>
              <a:t>Цели на обуката</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6235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6E8868A7-CE04-4836-87B7-415405C87EFB}"/>
              </a:ext>
            </a:extLst>
          </p:cNvPr>
          <p:cNvGraphicFramePr>
            <a:graphicFrameLocks noGrp="1"/>
          </p:cNvGraphicFramePr>
          <p:nvPr>
            <p:ph idx="1"/>
            <p:extLst>
              <p:ext uri="{D42A27DB-BD31-4B8C-83A1-F6EECF244321}">
                <p14:modId xmlns:p14="http://schemas.microsoft.com/office/powerpoint/2010/main" xmlns="" val="4166473985"/>
              </p:ext>
            </p:extLst>
          </p:nvPr>
        </p:nvGraphicFramePr>
        <p:xfrm>
          <a:off x="457200" y="1214438"/>
          <a:ext cx="8258175" cy="479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0676E5D1-8F0F-47DD-BCE0-CA78B7709D41}"/>
              </a:ext>
            </a:extLst>
          </p:cNvPr>
          <p:cNvSpPr>
            <a:spLocks noGrp="1"/>
          </p:cNvSpPr>
          <p:nvPr>
            <p:ph type="title"/>
          </p:nvPr>
        </p:nvSpPr>
        <p:spPr>
          <a:xfrm>
            <a:off x="495671" y="152400"/>
            <a:ext cx="8229600" cy="576262"/>
          </a:xfrm>
        </p:spPr>
        <p:txBody>
          <a:bodyPr>
            <a:normAutofit fontScale="90000"/>
          </a:bodyPr>
          <a:lstStyle/>
          <a:p>
            <a:pPr algn="ctr">
              <a:defRPr/>
            </a:pPr>
            <a:r>
              <a:rPr lang="ru-RU" sz="4400" b="0" dirty="0"/>
              <a:t>Присилен брак</a:t>
            </a:r>
            <a:endParaRPr lang="en-US" dirty="0"/>
          </a:p>
        </p:txBody>
      </p:sp>
    </p:spTree>
    <p:extLst>
      <p:ext uri="{BB962C8B-B14F-4D97-AF65-F5344CB8AC3E}">
        <p14:creationId xmlns:p14="http://schemas.microsoft.com/office/powerpoint/2010/main" xmlns="" val="2736790200"/>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xmlns="" id="{F03121F3-D358-4AC1-9A22-18152250A3BB}"/>
              </a:ext>
            </a:extLst>
          </p:cNvPr>
          <p:cNvSpPr>
            <a:spLocks noGrp="1"/>
          </p:cNvSpPr>
          <p:nvPr>
            <p:ph idx="1"/>
          </p:nvPr>
        </p:nvSpPr>
        <p:spPr>
          <a:xfrm>
            <a:off x="457200" y="1214438"/>
            <a:ext cx="8329613" cy="4792662"/>
          </a:xfrm>
        </p:spPr>
        <p:txBody>
          <a:bodyPr/>
          <a:lstStyle/>
          <a:p>
            <a:r>
              <a:rPr lang="mk-MK" altLang="en-US" sz="2200" dirty="0" err="1">
                <a:sym typeface="Symbol" panose="05050102010706020507" pitchFamily="18" charset="2"/>
              </a:rPr>
              <a:t>Питачењето</a:t>
            </a:r>
            <a:r>
              <a:rPr lang="mk-MK" altLang="en-US" sz="2200" dirty="0">
                <a:sym typeface="Symbol" panose="05050102010706020507" pitchFamily="18" charset="2"/>
              </a:rPr>
              <a:t> е активност која се случува на прометни  улици, семафори, пред поголеми стоковни куќи, маркети</a:t>
            </a:r>
          </a:p>
          <a:p>
            <a:r>
              <a:rPr lang="mk-MK" altLang="en-US" sz="2200" dirty="0">
                <a:sym typeface="Symbol" panose="05050102010706020507" pitchFamily="18" charset="2"/>
              </a:rPr>
              <a:t>Најчесто се случува во групи деца или со возрасно лице.</a:t>
            </a:r>
            <a:endParaRPr lang="en-US" altLang="en-US" sz="2200" dirty="0">
              <a:sym typeface="Symbol" panose="05050102010706020507" pitchFamily="18" charset="2"/>
            </a:endParaRPr>
          </a:p>
          <a:p>
            <a:endParaRPr lang="mk-MK" altLang="en-US" sz="2000" dirty="0">
              <a:sym typeface="Symbol" panose="05050102010706020507" pitchFamily="18" charset="2"/>
            </a:endParaRPr>
          </a:p>
          <a:p>
            <a:pPr>
              <a:buFont typeface="Wingdings 3" panose="05040102010807070707" pitchFamily="18" charset="2"/>
              <a:buNone/>
            </a:pPr>
            <a:r>
              <a:rPr lang="mk-MK" altLang="en-US" sz="2400" b="1" dirty="0">
                <a:sym typeface="Symbol" panose="05050102010706020507" pitchFamily="18" charset="2"/>
              </a:rPr>
              <a:t>Ризични групи деца се</a:t>
            </a:r>
            <a:r>
              <a:rPr lang="mk-MK" altLang="en-US" sz="2400" dirty="0">
                <a:sym typeface="Symbol" panose="05050102010706020507" pitchFamily="18" charset="2"/>
              </a:rPr>
              <a:t>:</a:t>
            </a:r>
          </a:p>
          <a:p>
            <a:r>
              <a:rPr lang="mk-MK" altLang="en-US" sz="2200" dirty="0">
                <a:sym typeface="Symbol" panose="05050102010706020507" pitchFamily="18" charset="2"/>
              </a:rPr>
              <a:t>Децата од двата пола: од бебиња до адолесценти, најчесто на возраст од 8 до 14 години</a:t>
            </a:r>
          </a:p>
          <a:p>
            <a:r>
              <a:rPr lang="mk-MK" altLang="en-US" sz="2200" dirty="0">
                <a:sym typeface="Symbol" panose="05050102010706020507" pitchFamily="18" charset="2"/>
              </a:rPr>
              <a:t>Деца кои го прекинале школувањето</a:t>
            </a:r>
          </a:p>
          <a:p>
            <a:r>
              <a:rPr lang="mk-MK" altLang="en-US" sz="2200" dirty="0">
                <a:sym typeface="Symbol" panose="05050102010706020507" pitchFamily="18" charset="2"/>
              </a:rPr>
              <a:t>Деца од семејства со нарушени семејни односи</a:t>
            </a:r>
          </a:p>
          <a:p>
            <a:r>
              <a:rPr lang="mk-MK" altLang="en-US" sz="2200" dirty="0">
                <a:sym typeface="Symbol" panose="05050102010706020507" pitchFamily="18" charset="2"/>
              </a:rPr>
              <a:t>Занемарени, запуштени деца</a:t>
            </a:r>
            <a:endParaRPr lang="en-US" altLang="en-US" sz="2200" dirty="0"/>
          </a:p>
          <a:p>
            <a:r>
              <a:rPr lang="mk-MK" altLang="en-US" sz="2200" dirty="0">
                <a:sym typeface="Symbol" panose="05050102010706020507" pitchFamily="18" charset="2"/>
              </a:rPr>
              <a:t>Деца од маргинализирани групи</a:t>
            </a:r>
            <a:endParaRPr lang="en-US" altLang="en-US" sz="2200" dirty="0"/>
          </a:p>
        </p:txBody>
      </p:sp>
      <p:sp>
        <p:nvSpPr>
          <p:cNvPr id="3" name="Title 2">
            <a:extLst>
              <a:ext uri="{FF2B5EF4-FFF2-40B4-BE49-F238E27FC236}">
                <a16:creationId xmlns:a16="http://schemas.microsoft.com/office/drawing/2014/main" xmlns="" id="{96570703-10EE-421B-8898-6B4360621DE5}"/>
              </a:ext>
            </a:extLst>
          </p:cNvPr>
          <p:cNvSpPr>
            <a:spLocks noGrp="1"/>
          </p:cNvSpPr>
          <p:nvPr>
            <p:ph type="title"/>
          </p:nvPr>
        </p:nvSpPr>
        <p:spPr>
          <a:xfrm>
            <a:off x="457200" y="274638"/>
            <a:ext cx="8229600" cy="411162"/>
          </a:xfrm>
        </p:spPr>
        <p:txBody>
          <a:bodyPr>
            <a:normAutofit fontScale="90000"/>
          </a:bodyPr>
          <a:lstStyle/>
          <a:p>
            <a:pPr algn="ctr">
              <a:defRPr/>
            </a:pPr>
            <a:r>
              <a:rPr lang="mk-MK" dirty="0"/>
              <a:t>Питачење</a:t>
            </a:r>
            <a:endParaRPr lang="en-US" dirty="0"/>
          </a:p>
        </p:txBody>
      </p:sp>
    </p:spTree>
    <p:extLst>
      <p:ext uri="{BB962C8B-B14F-4D97-AF65-F5344CB8AC3E}">
        <p14:creationId xmlns:p14="http://schemas.microsoft.com/office/powerpoint/2010/main" xmlns="" val="381431844"/>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A43F4B78-6AB9-45E8-A4B8-C2CE0B38DE6C}"/>
              </a:ext>
            </a:extLst>
          </p:cNvPr>
          <p:cNvGraphicFramePr>
            <a:graphicFrameLocks noGrp="1"/>
          </p:cNvGraphicFramePr>
          <p:nvPr>
            <p:ph idx="1"/>
            <p:extLst>
              <p:ext uri="{D42A27DB-BD31-4B8C-83A1-F6EECF244321}">
                <p14:modId xmlns:p14="http://schemas.microsoft.com/office/powerpoint/2010/main" xmlns="" val="13254783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AEB372A6-FEC2-4478-961F-1FF02E6B3745}"/>
              </a:ext>
            </a:extLst>
          </p:cNvPr>
          <p:cNvSpPr>
            <a:spLocks noGrp="1"/>
          </p:cNvSpPr>
          <p:nvPr>
            <p:ph type="title"/>
          </p:nvPr>
        </p:nvSpPr>
        <p:spPr>
          <a:xfrm>
            <a:off x="457200" y="274638"/>
            <a:ext cx="8229600" cy="576262"/>
          </a:xfrm>
        </p:spPr>
        <p:txBody>
          <a:bodyPr>
            <a:normAutofit fontScale="90000"/>
          </a:bodyPr>
          <a:lstStyle/>
          <a:p>
            <a:pPr algn="ctr">
              <a:defRPr/>
            </a:pPr>
            <a:r>
              <a:rPr lang="en-US" sz="4400" dirty="0" err="1"/>
              <a:t>Принудно</a:t>
            </a:r>
            <a:r>
              <a:rPr lang="mk-MK" sz="4400" dirty="0"/>
              <a:t> питачење</a:t>
            </a:r>
            <a:endParaRPr lang="en-US" dirty="0"/>
          </a:p>
        </p:txBody>
      </p:sp>
    </p:spTree>
    <p:extLst>
      <p:ext uri="{BB962C8B-B14F-4D97-AF65-F5344CB8AC3E}">
        <p14:creationId xmlns:p14="http://schemas.microsoft.com/office/powerpoint/2010/main" xmlns="" val="3553835924"/>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01DAA83-CA30-427F-8FE9-08B1354C4066}"/>
              </a:ext>
            </a:extLst>
          </p:cNvPr>
          <p:cNvGraphicFramePr>
            <a:graphicFrameLocks noGrp="1"/>
          </p:cNvGraphicFramePr>
          <p:nvPr>
            <p:ph idx="1"/>
            <p:extLst>
              <p:ext uri="{D42A27DB-BD31-4B8C-83A1-F6EECF244321}">
                <p14:modId xmlns:p14="http://schemas.microsoft.com/office/powerpoint/2010/main" xmlns="" val="205011909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F76B7CF2-DDC7-4032-B4B3-C165539C989A}"/>
              </a:ext>
            </a:extLst>
          </p:cNvPr>
          <p:cNvSpPr>
            <a:spLocks noGrp="1"/>
          </p:cNvSpPr>
          <p:nvPr>
            <p:ph type="title"/>
          </p:nvPr>
        </p:nvSpPr>
        <p:spPr>
          <a:xfrm>
            <a:off x="457200" y="274638"/>
            <a:ext cx="8229600" cy="868362"/>
          </a:xfrm>
        </p:spPr>
        <p:txBody>
          <a:bodyPr/>
          <a:lstStyle/>
          <a:p>
            <a:pPr>
              <a:defRPr/>
            </a:pPr>
            <a:r>
              <a:rPr lang="mk-MK" dirty="0"/>
              <a:t>Незаконско посвојување</a:t>
            </a:r>
            <a:endParaRPr lang="en-US" dirty="0"/>
          </a:p>
        </p:txBody>
      </p:sp>
    </p:spTree>
    <p:extLst>
      <p:ext uri="{BB962C8B-B14F-4D97-AF65-F5344CB8AC3E}">
        <p14:creationId xmlns:p14="http://schemas.microsoft.com/office/powerpoint/2010/main" xmlns="" val="49732098"/>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2423CB26-A11A-4916-A064-A83D96D3C47D}"/>
              </a:ext>
            </a:extLst>
          </p:cNvPr>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13166966-4775-41DB-A8FF-BE0A92FAC217}"/>
              </a:ext>
            </a:extLst>
          </p:cNvPr>
          <p:cNvSpPr>
            <a:spLocks noGrp="1"/>
          </p:cNvSpPr>
          <p:nvPr>
            <p:ph type="title"/>
          </p:nvPr>
        </p:nvSpPr>
        <p:spPr>
          <a:xfrm>
            <a:off x="457200" y="274638"/>
            <a:ext cx="8229600" cy="944562"/>
          </a:xfrm>
        </p:spPr>
        <p:txBody>
          <a:bodyPr>
            <a:normAutofit fontScale="90000"/>
          </a:bodyPr>
          <a:lstStyle/>
          <a:p>
            <a:pPr algn="ctr">
              <a:defRPr/>
            </a:pPr>
            <a:r>
              <a:rPr lang="ru-RU" sz="4000" dirty="0"/>
              <a:t>Принуда за вршење на кривични дела</a:t>
            </a:r>
            <a:endParaRPr lang="en-US" dirty="0"/>
          </a:p>
        </p:txBody>
      </p:sp>
    </p:spTree>
    <p:extLst>
      <p:ext uri="{BB962C8B-B14F-4D97-AF65-F5344CB8AC3E}">
        <p14:creationId xmlns:p14="http://schemas.microsoft.com/office/powerpoint/2010/main" xmlns="" val="941233666"/>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6F6224FA-B4C1-4A6B-A936-E5FE4A1BB01A}"/>
              </a:ext>
            </a:extLst>
          </p:cNvPr>
          <p:cNvGraphicFramePr>
            <a:graphicFrameLocks noGrp="1"/>
          </p:cNvGraphicFramePr>
          <p:nvPr>
            <p:ph idx="1"/>
            <p:extLst>
              <p:ext uri="{D42A27DB-BD31-4B8C-83A1-F6EECF244321}">
                <p14:modId xmlns:p14="http://schemas.microsoft.com/office/powerpoint/2010/main" xmlns="" val="1569355410"/>
              </p:ext>
            </p:ext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8E3455EB-C925-4D51-817D-F2DB0E3BF31F}"/>
              </a:ext>
            </a:extLst>
          </p:cNvPr>
          <p:cNvSpPr>
            <a:spLocks noGrp="1"/>
          </p:cNvSpPr>
          <p:nvPr>
            <p:ph type="title"/>
          </p:nvPr>
        </p:nvSpPr>
        <p:spPr>
          <a:xfrm>
            <a:off x="457200" y="274638"/>
            <a:ext cx="8229600" cy="563562"/>
          </a:xfrm>
        </p:spPr>
        <p:txBody>
          <a:bodyPr>
            <a:normAutofit fontScale="90000"/>
          </a:bodyPr>
          <a:lstStyle/>
          <a:p>
            <a:pPr algn="ctr">
              <a:defRPr/>
            </a:pPr>
            <a:r>
              <a:rPr lang="ru-RU" sz="4400" dirty="0"/>
              <a:t/>
            </a:r>
            <a:br>
              <a:rPr lang="ru-RU" sz="4400" dirty="0"/>
            </a:br>
            <a:r>
              <a:rPr lang="ru-RU" sz="3600" dirty="0"/>
              <a:t>Нелегално отстранување на органи </a:t>
            </a:r>
            <a:r>
              <a:rPr lang="ru-RU" sz="4400" dirty="0"/>
              <a:t/>
            </a:r>
            <a:br>
              <a:rPr lang="ru-RU" sz="4400" dirty="0"/>
            </a:br>
            <a:endParaRPr lang="en-US" dirty="0"/>
          </a:p>
        </p:txBody>
      </p:sp>
    </p:spTree>
    <p:extLst>
      <p:ext uri="{BB962C8B-B14F-4D97-AF65-F5344CB8AC3E}">
        <p14:creationId xmlns:p14="http://schemas.microsoft.com/office/powerpoint/2010/main" xmlns="" val="1660778030"/>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672C5C59-C9CD-44DF-B3DD-34C73CD1ECB0}"/>
              </a:ext>
            </a:extLst>
          </p:cNvPr>
          <p:cNvGraphicFramePr>
            <a:graphicFrameLocks noGrp="1"/>
          </p:cNvGraphicFramePr>
          <p:nvPr>
            <p:ph idx="1"/>
            <p:extLst>
              <p:ext uri="{D42A27DB-BD31-4B8C-83A1-F6EECF244321}">
                <p14:modId xmlns:p14="http://schemas.microsoft.com/office/powerpoint/2010/main" xmlns="" val="211696919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2342A753-96A2-4743-B0AF-8118251CD7CB}"/>
              </a:ext>
            </a:extLst>
          </p:cNvPr>
          <p:cNvSpPr>
            <a:spLocks noGrp="1"/>
          </p:cNvSpPr>
          <p:nvPr>
            <p:ph type="title"/>
          </p:nvPr>
        </p:nvSpPr>
        <p:spPr>
          <a:xfrm>
            <a:off x="457200" y="274638"/>
            <a:ext cx="8229600" cy="868362"/>
          </a:xfrm>
        </p:spPr>
        <p:txBody>
          <a:bodyPr>
            <a:noAutofit/>
          </a:bodyPr>
          <a:lstStyle/>
          <a:p>
            <a:pPr algn="ctr" eaLnBrk="1" fontAlgn="auto" hangingPunct="1">
              <a:spcAft>
                <a:spcPts val="0"/>
              </a:spcAft>
              <a:defRPr/>
            </a:pPr>
            <a:r>
              <a:rPr lang="mk-MK" altLang="en-US" sz="3600" dirty="0">
                <a:effectLst/>
                <a:latin typeface="Times New Roman" panose="02020603050405020304" pitchFamily="18" charset="0"/>
                <a:cs typeface="Times New Roman" panose="02020603050405020304" pitchFamily="18" charset="0"/>
              </a:rPr>
              <a:t>Посебна грижа и заштита на деца жртви на ТЛ </a:t>
            </a:r>
            <a:endParaRPr lang="en-US" sz="3600" dirty="0">
              <a:effectLst/>
            </a:endParaRPr>
          </a:p>
        </p:txBody>
      </p:sp>
    </p:spTree>
    <p:extLst>
      <p:ext uri="{BB962C8B-B14F-4D97-AF65-F5344CB8AC3E}">
        <p14:creationId xmlns:p14="http://schemas.microsoft.com/office/powerpoint/2010/main" xmlns="" val="1456323595"/>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D125C097-1503-42D7-8FBD-3A074379EAB7}"/>
              </a:ext>
            </a:extLst>
          </p:cNvPr>
          <p:cNvGraphicFramePr>
            <a:graphicFrameLocks noGrp="1"/>
          </p:cNvGraphicFramePr>
          <p:nvPr>
            <p:ph idx="1"/>
            <p:extLst>
              <p:ext uri="{D42A27DB-BD31-4B8C-83A1-F6EECF244321}">
                <p14:modId xmlns:p14="http://schemas.microsoft.com/office/powerpoint/2010/main" xmlns="" val="2718594466"/>
              </p:ext>
            </p:extLst>
          </p:nvPr>
        </p:nvGraphicFramePr>
        <p:xfrm>
          <a:off x="251520" y="1268760"/>
          <a:ext cx="84969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C90AADD6-BEDE-4E99-9296-76A5BBA1A62D}"/>
              </a:ext>
            </a:extLst>
          </p:cNvPr>
          <p:cNvSpPr>
            <a:spLocks noGrp="1"/>
          </p:cNvSpPr>
          <p:nvPr>
            <p:ph type="title"/>
          </p:nvPr>
        </p:nvSpPr>
        <p:spPr/>
        <p:txBody>
          <a:bodyPr/>
          <a:lstStyle/>
          <a:p>
            <a:pPr algn="ctr" eaLnBrk="1" fontAlgn="auto" hangingPunct="1">
              <a:spcAft>
                <a:spcPts val="0"/>
              </a:spcAft>
              <a:defRPr/>
            </a:pPr>
            <a:r>
              <a:rPr lang="mk-MK" sz="32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Помош и поддршка на деца жртви</a:t>
            </a:r>
            <a:endParaRPr lang="en-US" sz="3200" b="0" dirty="0"/>
          </a:p>
        </p:txBody>
      </p:sp>
    </p:spTree>
    <p:extLst>
      <p:ext uri="{BB962C8B-B14F-4D97-AF65-F5344CB8AC3E}">
        <p14:creationId xmlns:p14="http://schemas.microsoft.com/office/powerpoint/2010/main" xmlns="" val="3144218346"/>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a:extLst>
              <a:ext uri="{FF2B5EF4-FFF2-40B4-BE49-F238E27FC236}">
                <a16:creationId xmlns:a16="http://schemas.microsoft.com/office/drawing/2014/main" xmlns="" id="{0D831158-6485-47B6-98C7-370FE10A1B2F}"/>
              </a:ext>
            </a:extLst>
          </p:cNvPr>
          <p:cNvSpPr>
            <a:spLocks noGrp="1"/>
          </p:cNvSpPr>
          <p:nvPr>
            <p:ph idx="1"/>
          </p:nvPr>
        </p:nvSpPr>
        <p:spPr/>
        <p:txBody>
          <a:bodyPr/>
          <a:lstStyle/>
          <a:p>
            <a:pPr>
              <a:buFont typeface="Wingdings 3" panose="05040102010807070707" pitchFamily="18" charset="2"/>
              <a:buNone/>
            </a:pPr>
            <a:endParaRPr lang="mk-MK" altLang="en-US" sz="2800" dirty="0"/>
          </a:p>
          <a:p>
            <a:pPr>
              <a:buFont typeface="Wingdings 3" panose="05040102010807070707" pitchFamily="18" charset="2"/>
              <a:buNone/>
            </a:pPr>
            <a:endParaRPr lang="mk-MK" altLang="en-US" sz="2800" dirty="0"/>
          </a:p>
          <a:p>
            <a:pPr>
              <a:buFont typeface="Wingdings 3" panose="05040102010807070707" pitchFamily="18" charset="2"/>
              <a:buNone/>
            </a:pPr>
            <a:r>
              <a:rPr lang="mk-MK" altLang="en-US" sz="2800" dirty="0"/>
              <a:t>				 </a:t>
            </a:r>
          </a:p>
          <a:p>
            <a:pPr algn="ctr">
              <a:buFont typeface="Wingdings 3" panose="05040102010807070707" pitchFamily="18" charset="2"/>
              <a:buNone/>
            </a:pPr>
            <a:r>
              <a:rPr lang="mk-MK" altLang="en-US" sz="3600" b="1" dirty="0"/>
              <a:t>Интернетот како средство за регрутирање на жртви на трговија со луѓе</a:t>
            </a:r>
            <a:endParaRPr lang="en-US" altLang="en-US" sz="3600" b="1" dirty="0"/>
          </a:p>
        </p:txBody>
      </p:sp>
      <p:sp>
        <p:nvSpPr>
          <p:cNvPr id="3" name="Title 2">
            <a:extLst>
              <a:ext uri="{FF2B5EF4-FFF2-40B4-BE49-F238E27FC236}">
                <a16:creationId xmlns:a16="http://schemas.microsoft.com/office/drawing/2014/main" xmlns="" id="{4753AB8E-39D7-475B-8F06-918B163FB58F}"/>
              </a:ext>
            </a:extLst>
          </p:cNvPr>
          <p:cNvSpPr>
            <a:spLocks noGrp="1"/>
          </p:cNvSpPr>
          <p:nvPr>
            <p:ph type="title"/>
          </p:nvPr>
        </p:nvSpPr>
        <p:spPr/>
        <p:txBody>
          <a:bodyPr>
            <a:normAutofit fontScale="90000"/>
          </a:bodyPr>
          <a:lstStyle/>
          <a:p>
            <a:pPr algn="ctr">
              <a:defRPr/>
            </a:pPr>
            <a:r>
              <a:rPr lang="mk-MK" dirty="0"/>
              <a:t/>
            </a:r>
            <a:br>
              <a:rPr lang="mk-MK" dirty="0"/>
            </a:br>
            <a:r>
              <a:rPr lang="mk-MK" dirty="0"/>
              <a:t/>
            </a:r>
            <a:br>
              <a:rPr lang="mk-MK" dirty="0"/>
            </a:br>
            <a:r>
              <a:rPr lang="en-US" dirty="0"/>
              <a:t/>
            </a:r>
            <a:br>
              <a:rPr lang="en-US" dirty="0"/>
            </a:br>
            <a:endParaRPr lang="en-US" dirty="0"/>
          </a:p>
        </p:txBody>
      </p:sp>
    </p:spTree>
    <p:extLst>
      <p:ext uri="{BB962C8B-B14F-4D97-AF65-F5344CB8AC3E}">
        <p14:creationId xmlns:p14="http://schemas.microsoft.com/office/powerpoint/2010/main" xmlns="" val="1546148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BCDA93A3-17D6-471A-8D2B-C41C566397CA}"/>
              </a:ext>
            </a:extLst>
          </p:cNvPr>
          <p:cNvGraphicFramePr>
            <a:graphicFrameLocks noGrp="1"/>
          </p:cNvGraphicFramePr>
          <p:nvPr>
            <p:ph idx="1"/>
            <p:extLst>
              <p:ext uri="{D42A27DB-BD31-4B8C-83A1-F6EECF244321}">
                <p14:modId xmlns:p14="http://schemas.microsoft.com/office/powerpoint/2010/main" xmlns="" val="2004343870"/>
              </p:ext>
            </p:extLst>
          </p:nvPr>
        </p:nvGraphicFramePr>
        <p:xfrm>
          <a:off x="457200" y="1481138"/>
          <a:ext cx="8229600" cy="5376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D4FCC4E8-5A90-4669-82A7-D755DD03C1A9}"/>
              </a:ext>
            </a:extLst>
          </p:cNvPr>
          <p:cNvSpPr>
            <a:spLocks noGrp="1"/>
          </p:cNvSpPr>
          <p:nvPr>
            <p:ph type="title"/>
          </p:nvPr>
        </p:nvSpPr>
        <p:spPr>
          <a:xfrm>
            <a:off x="457200" y="274638"/>
            <a:ext cx="8229600" cy="1096962"/>
          </a:xfrm>
        </p:spPr>
        <p:txBody>
          <a:bodyPr>
            <a:noAutofit/>
          </a:bodyPr>
          <a:lstStyle/>
          <a:p>
            <a:pPr algn="ctr">
              <a:defRPr/>
            </a:pPr>
            <a:r>
              <a:rPr lang="mk-MK" sz="3600" b="0" dirty="0">
                <a:solidFill>
                  <a:schemeClr val="tx1"/>
                </a:solidFill>
              </a:rPr>
              <a:t>Социјалните медиуми и ризиците  од трговија со деца</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xmlns="" id="{8F3BEB55-4842-435C-B2F1-F7B4A74A988C}"/>
              </a:ext>
            </a:extLst>
          </p:cNvPr>
          <p:cNvSpPr>
            <a:spLocks noGrp="1"/>
          </p:cNvSpPr>
          <p:nvPr>
            <p:ph idx="1"/>
          </p:nvPr>
        </p:nvSpPr>
        <p:spPr>
          <a:xfrm>
            <a:off x="0" y="1196752"/>
            <a:ext cx="9036496" cy="4252118"/>
          </a:xfrm>
        </p:spPr>
        <p:txBody>
          <a:bodyPr/>
          <a:lstStyle/>
          <a:p>
            <a:pPr algn="just" eaLnBrk="1" hangingPunct="1">
              <a:defRPr/>
            </a:pPr>
            <a:r>
              <a:rPr lang="mk-MK" altLang="en-US" sz="2400" b="1" dirty="0">
                <a:latin typeface="Arial" panose="020B0604020202020204" pitchFamily="34" charset="0"/>
                <a:cs typeface="Arial" panose="020B0604020202020204" pitchFamily="34" charset="0"/>
              </a:rPr>
              <a:t>Трговијата со луѓе </a:t>
            </a:r>
            <a:r>
              <a:rPr lang="mk-MK" altLang="en-US" sz="2400" dirty="0">
                <a:latin typeface="Arial" panose="020B0604020202020204" pitchFamily="34" charset="0"/>
                <a:cs typeface="Arial" panose="020B0604020202020204" pitchFamily="34" charset="0"/>
              </a:rPr>
              <a:t>е глобален меѓународен проблем,</a:t>
            </a:r>
            <a:r>
              <a:rPr lang="en-US" altLang="en-US" sz="2400" dirty="0">
                <a:latin typeface="Arial" panose="020B0604020202020204" pitchFamily="34" charset="0"/>
                <a:cs typeface="Arial" panose="020B0604020202020204" pitchFamily="34" charset="0"/>
              </a:rPr>
              <a:t> </a:t>
            </a:r>
            <a:r>
              <a:rPr lang="mk-MK" altLang="en-US" sz="2400" dirty="0">
                <a:latin typeface="Arial" panose="020B0604020202020204" pitchFamily="34" charset="0"/>
                <a:cs typeface="Arial" panose="020B0604020202020204" pitchFamily="34" charset="0"/>
              </a:rPr>
              <a:t>со кој се загрозени основните човекови права и слободи и претставува еден вид модерно ропство.</a:t>
            </a:r>
            <a:endParaRPr lang="en-US" altLang="en-US" sz="2400" dirty="0">
              <a:latin typeface="Arial" panose="020B0604020202020204" pitchFamily="34" charset="0"/>
              <a:cs typeface="Arial" panose="020B0604020202020204" pitchFamily="34" charset="0"/>
              <a:sym typeface="Wingdings" pitchFamily="2" charset="2"/>
            </a:endParaRPr>
          </a:p>
          <a:p>
            <a:pPr algn="just" eaLnBrk="1" hangingPunct="1">
              <a:defRPr/>
            </a:pPr>
            <a:r>
              <a:rPr lang="mk-MK" altLang="en-US" sz="2400" dirty="0">
                <a:latin typeface="Arial" panose="020B0604020202020204" pitchFamily="34" charset="0"/>
                <a:cs typeface="Arial" panose="020B0604020202020204" pitchFamily="34" charset="0"/>
              </a:rPr>
              <a:t>Високо профитабилен организиран</a:t>
            </a:r>
            <a:r>
              <a:rPr lang="mk-MK" altLang="en-US" sz="2400" b="1" dirty="0">
                <a:latin typeface="Arial" panose="020B0604020202020204" pitchFamily="34" charset="0"/>
                <a:cs typeface="Arial" panose="020B0604020202020204" pitchFamily="34" charset="0"/>
              </a:rPr>
              <a:t> </a:t>
            </a:r>
            <a:r>
              <a:rPr lang="mk-MK" altLang="en-US" sz="2400" dirty="0">
                <a:latin typeface="Arial" panose="020B0604020202020204" pitchFamily="34" charset="0"/>
                <a:cs typeface="Arial" panose="020B0604020202020204" pitchFamily="34" charset="0"/>
              </a:rPr>
              <a:t>криминал. </a:t>
            </a:r>
          </a:p>
          <a:p>
            <a:pPr algn="just" eaLnBrk="1" hangingPunct="1">
              <a:defRPr/>
            </a:pPr>
            <a:r>
              <a:rPr lang="mk-MK" altLang="en-US" sz="2400" dirty="0">
                <a:latin typeface="Arial" panose="020B0604020202020204" pitchFamily="34" charset="0"/>
                <a:cs typeface="Arial" panose="020B0604020202020204" pitchFamily="34" charset="0"/>
              </a:rPr>
              <a:t>Жртва на ТЛ може да биде секое дете, жена, маж, кои  претрпеле физичко, психичко, сексуално насилство и емоционално страдање.</a:t>
            </a:r>
          </a:p>
          <a:p>
            <a:pPr algn="just" eaLnBrk="1" hangingPunct="1">
              <a:buFont typeface="Wingdings 3" panose="05040102010807070707" pitchFamily="18" charset="2"/>
              <a:buNone/>
              <a:defRPr/>
            </a:pPr>
            <a:r>
              <a:rPr lang="ru-RU" altLang="en-US" sz="2400" b="1" dirty="0">
                <a:latin typeface="Arial" panose="020B0604020202020204" pitchFamily="34" charset="0"/>
                <a:cs typeface="Arial" panose="020B0604020202020204" pitchFamily="34" charset="0"/>
              </a:rPr>
              <a:t>1.</a:t>
            </a:r>
            <a:r>
              <a:rPr lang="en-US" altLang="en-US" sz="2400" b="1" dirty="0">
                <a:latin typeface="Arial" panose="020B0604020202020204" pitchFamily="34" charset="0"/>
                <a:cs typeface="Arial" panose="020B0604020202020204" pitchFamily="34" charset="0"/>
              </a:rPr>
              <a:t> </a:t>
            </a:r>
            <a:r>
              <a:rPr lang="ru-RU" altLang="en-US" sz="2400" b="1" dirty="0">
                <a:latin typeface="Arial" panose="020B0604020202020204" pitchFamily="34" charset="0"/>
                <a:cs typeface="Arial" panose="020B0604020202020204" pitchFamily="34" charset="0"/>
              </a:rPr>
              <a:t>Внатрешна трговија со луѓе</a:t>
            </a:r>
            <a:r>
              <a:rPr lang="ru-RU" altLang="en-US"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a:t>
            </a:r>
            <a:r>
              <a:rPr lang="mk-MK" altLang="en-US" sz="2400" dirty="0">
                <a:latin typeface="Arial" panose="020B0604020202020204" pitchFamily="34" charset="0"/>
                <a:cs typeface="Arial" panose="020B0604020202020204" pitchFamily="34" charset="0"/>
              </a:rPr>
              <a:t>во рамки на државата</a:t>
            </a:r>
            <a:r>
              <a:rPr lang="ru-RU" altLang="en-US" sz="2400" dirty="0">
                <a:latin typeface="Arial" panose="020B0604020202020204" pitchFamily="34" charset="0"/>
                <a:cs typeface="Arial" panose="020B0604020202020204" pitchFamily="34" charset="0"/>
              </a:rPr>
              <a:t>, од еден во друг регион.</a:t>
            </a:r>
          </a:p>
          <a:p>
            <a:pPr algn="just" eaLnBrk="1" hangingPunct="1">
              <a:buFont typeface="Wingdings 3" panose="05040102010807070707" pitchFamily="18" charset="2"/>
              <a:buNone/>
              <a:defRPr/>
            </a:pPr>
            <a:r>
              <a:rPr lang="ru-RU" altLang="en-US" sz="2400" b="1" dirty="0">
                <a:latin typeface="Arial" panose="020B0604020202020204" pitchFamily="34" charset="0"/>
                <a:cs typeface="Arial" panose="020B0604020202020204" pitchFamily="34" charset="0"/>
              </a:rPr>
              <a:t>2.</a:t>
            </a:r>
            <a:r>
              <a:rPr lang="en-US" altLang="en-US" sz="2400" b="1" dirty="0">
                <a:latin typeface="Arial" panose="020B0604020202020204" pitchFamily="34" charset="0"/>
                <a:cs typeface="Arial" panose="020B0604020202020204" pitchFamily="34" charset="0"/>
              </a:rPr>
              <a:t> </a:t>
            </a:r>
            <a:r>
              <a:rPr lang="ru-RU" altLang="en-US" sz="2400" b="1" dirty="0">
                <a:latin typeface="Arial" panose="020B0604020202020204" pitchFamily="34" charset="0"/>
                <a:cs typeface="Arial" panose="020B0604020202020204" pitchFamily="34" charset="0"/>
              </a:rPr>
              <a:t>Транснационална/надворешна </a:t>
            </a:r>
            <a:r>
              <a:rPr lang="ru-RU" altLang="en-US" sz="2400" dirty="0">
                <a:latin typeface="Arial" panose="020B0604020202020204" pitchFamily="34" charset="0"/>
                <a:cs typeface="Arial" panose="020B0604020202020204" pitchFamily="34" charset="0"/>
              </a:rPr>
              <a:t>-</a:t>
            </a:r>
            <a:r>
              <a:rPr lang="ru-RU" altLang="en-US" sz="2400" b="1" dirty="0">
                <a:latin typeface="Arial" panose="020B0604020202020204" pitchFamily="34" charset="0"/>
                <a:cs typeface="Arial" panose="020B0604020202020204" pitchFamily="34" charset="0"/>
              </a:rPr>
              <a:t> </a:t>
            </a:r>
            <a:r>
              <a:rPr lang="ru-RU" altLang="en-US" sz="2400" dirty="0">
                <a:latin typeface="Arial" panose="020B0604020202020204" pitchFamily="34" charset="0"/>
                <a:cs typeface="Arial" panose="020B0604020202020204" pitchFamily="34" charset="0"/>
              </a:rPr>
              <a:t>се одвива од една во друга држава.</a:t>
            </a:r>
            <a:endParaRPr lang="en-US" altLang="en-US" sz="2400" b="1" dirty="0">
              <a:latin typeface="Arial" panose="020B0604020202020204" pitchFamily="34" charset="0"/>
              <a:cs typeface="Arial" panose="020B0604020202020204" pitchFamily="34" charset="0"/>
            </a:endParaRPr>
          </a:p>
          <a:p>
            <a:pPr eaLnBrk="1" hangingPunct="1">
              <a:defRPr/>
            </a:pPr>
            <a:r>
              <a:rPr lang="mk-MK" altLang="en-US" sz="2400" dirty="0">
                <a:latin typeface="Arial" panose="020B0604020202020204" pitchFamily="34" charset="0"/>
                <a:cs typeface="Arial" panose="020B0604020202020204" pitchFamily="34" charset="0"/>
              </a:rPr>
              <a:t>РМ е земја на </a:t>
            </a:r>
            <a:r>
              <a:rPr lang="mk-MK" altLang="en-US" sz="2400" b="1" dirty="0">
                <a:latin typeface="Arial" panose="020B0604020202020204" pitchFamily="34" charset="0"/>
                <a:cs typeface="Arial" panose="020B0604020202020204" pitchFamily="34" charset="0"/>
              </a:rPr>
              <a:t>потекло, транзит и дестинација</a:t>
            </a:r>
            <a:r>
              <a:rPr lang="mk-MK" altLang="en-US" sz="2400" dirty="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marL="0" indent="0" eaLnBrk="1" hangingPunct="1">
              <a:buFontTx/>
              <a:buNone/>
              <a:defRPr/>
            </a:pPr>
            <a:endParaRPr lang="en-US" altLang="en-US" sz="2400" dirty="0">
              <a:latin typeface="Arial" panose="020B0604020202020204" pitchFamily="34" charset="0"/>
              <a:cs typeface="Arial" panose="020B0604020202020204" pitchFamily="34" charset="0"/>
            </a:endParaRPr>
          </a:p>
          <a:p>
            <a:pPr>
              <a:defRPr/>
            </a:pPr>
            <a:endParaRPr lang="mk-MK" altLang="en-US" sz="2400" dirty="0">
              <a:latin typeface="Arial" panose="020B0604020202020204" pitchFamily="34" charset="0"/>
              <a:cs typeface="Arial" panose="020B0604020202020204" pitchFamily="34" charset="0"/>
            </a:endParaRPr>
          </a:p>
          <a:p>
            <a:pPr algn="just" eaLnBrk="1" hangingPunct="1">
              <a:defRPr/>
            </a:pPr>
            <a:endParaRPr lang="ru-RU" alt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95C3AD11-2F54-4C64-A131-F6DCEB2DE144}"/>
              </a:ext>
            </a:extLst>
          </p:cNvPr>
          <p:cNvSpPr>
            <a:spLocks noGrp="1"/>
          </p:cNvSpPr>
          <p:nvPr>
            <p:ph type="title"/>
          </p:nvPr>
        </p:nvSpPr>
        <p:spPr>
          <a:xfrm>
            <a:off x="403448" y="152400"/>
            <a:ext cx="8229600" cy="685800"/>
          </a:xfrm>
        </p:spPr>
        <p:txBody>
          <a:bodyPr>
            <a:normAutofit fontScale="90000"/>
          </a:bodyPr>
          <a:lstStyle/>
          <a:p>
            <a:pPr algn="ctr">
              <a:defRPr/>
            </a:pPr>
            <a:r>
              <a:rPr lang="mk-MK" sz="4000" dirty="0"/>
              <a:t>Што е трговијата со луѓе</a:t>
            </a:r>
            <a:endParaRPr lang="en-US" sz="4000" dirty="0"/>
          </a:p>
        </p:txBody>
      </p:sp>
    </p:spTree>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DE36C380-780B-4528-8185-3DF86E00B4A8}"/>
              </a:ext>
            </a:extLst>
          </p:cNvPr>
          <p:cNvGraphicFramePr>
            <a:graphicFrameLocks noGrp="1"/>
          </p:cNvGraphicFramePr>
          <p:nvPr>
            <p:ph idx="1"/>
            <p:extLst>
              <p:ext uri="{D42A27DB-BD31-4B8C-83A1-F6EECF244321}">
                <p14:modId xmlns:p14="http://schemas.microsoft.com/office/powerpoint/2010/main" xmlns="" val="1202465331"/>
              </p:ext>
            </p:extLst>
          </p:nvPr>
        </p:nvGraphicFramePr>
        <p:xfrm>
          <a:off x="457200" y="1481138"/>
          <a:ext cx="82296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1DE06731-1F87-4FC2-8BAF-85C78469CF44}"/>
              </a:ext>
            </a:extLst>
          </p:cNvPr>
          <p:cNvSpPr>
            <a:spLocks noGrp="1"/>
          </p:cNvSpPr>
          <p:nvPr>
            <p:ph type="title"/>
          </p:nvPr>
        </p:nvSpPr>
        <p:spPr>
          <a:xfrm>
            <a:off x="457200" y="274638"/>
            <a:ext cx="8229600" cy="715962"/>
          </a:xfrm>
        </p:spPr>
        <p:txBody>
          <a:bodyPr>
            <a:noAutofit/>
          </a:bodyPr>
          <a:lstStyle/>
          <a:p>
            <a:pPr algn="ctr">
              <a:defRPr/>
            </a:pPr>
            <a:r>
              <a:rPr lang="mk-MK" sz="2800" dirty="0"/>
              <a:t>Каква е поврзаноста меѓу користењето на социјалните медиуми и трговијата со деца?</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3ED11A74-1261-4915-8502-83D5119F4131}"/>
              </a:ext>
            </a:extLst>
          </p:cNvPr>
          <p:cNvGraphicFramePr>
            <a:graphicFrameLocks noGrp="1"/>
          </p:cNvGraphicFramePr>
          <p:nvPr>
            <p:ph idx="1"/>
            <p:extLst>
              <p:ext uri="{D42A27DB-BD31-4B8C-83A1-F6EECF244321}">
                <p14:modId xmlns:p14="http://schemas.microsoft.com/office/powerpoint/2010/main" xmlns="" val="245192942"/>
              </p:ext>
            </p:extLst>
          </p:nvPr>
        </p:nvGraphicFramePr>
        <p:xfrm>
          <a:off x="457200" y="1481138"/>
          <a:ext cx="86868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A268E95B-4AE0-4595-AE7E-A3657EDA79C5}"/>
              </a:ext>
            </a:extLst>
          </p:cNvPr>
          <p:cNvSpPr>
            <a:spLocks noGrp="1"/>
          </p:cNvSpPr>
          <p:nvPr>
            <p:ph type="title"/>
          </p:nvPr>
        </p:nvSpPr>
        <p:spPr/>
        <p:txBody>
          <a:bodyPr>
            <a:noAutofit/>
          </a:bodyPr>
          <a:lstStyle/>
          <a:p>
            <a:pPr algn="ctr">
              <a:defRPr/>
            </a:pPr>
            <a:r>
              <a:rPr lang="mk-MK" sz="3600" dirty="0"/>
              <a:t>Како се случува измамата</a:t>
            </a:r>
            <a:r>
              <a:rPr lang="ru-RU" sz="3600" dirty="0"/>
              <a:t>  преку  интернет?</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A98F6E01-F330-46FE-9340-399A400D2E26}"/>
              </a:ext>
            </a:extLst>
          </p:cNvPr>
          <p:cNvGraphicFramePr>
            <a:graphicFrameLocks noGrp="1"/>
          </p:cNvGraphicFramePr>
          <p:nvPr>
            <p:ph idx="1"/>
            <p:extLst>
              <p:ext uri="{D42A27DB-BD31-4B8C-83A1-F6EECF244321}">
                <p14:modId xmlns:p14="http://schemas.microsoft.com/office/powerpoint/2010/main" xmlns="" val="2689455635"/>
              </p:ext>
            </p:extLst>
          </p:nvPr>
        </p:nvGraphicFramePr>
        <p:xfrm>
          <a:off x="457200" y="1481138"/>
          <a:ext cx="82296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6B0C0556-84C3-4656-9E78-BC30F01E63BF}"/>
              </a:ext>
            </a:extLst>
          </p:cNvPr>
          <p:cNvSpPr>
            <a:spLocks noGrp="1"/>
          </p:cNvSpPr>
          <p:nvPr>
            <p:ph type="title"/>
          </p:nvPr>
        </p:nvSpPr>
        <p:spPr>
          <a:xfrm>
            <a:off x="457200" y="381000"/>
            <a:ext cx="8229600" cy="715962"/>
          </a:xfrm>
        </p:spPr>
        <p:txBody>
          <a:bodyPr>
            <a:normAutofit fontScale="90000"/>
          </a:bodyPr>
          <a:lstStyle/>
          <a:p>
            <a:pPr algn="ctr">
              <a:defRPr/>
            </a:pPr>
            <a:r>
              <a:rPr lang="mk-MK" sz="2800" dirty="0"/>
              <a:t>Причини заради кои некои деца влегуваат во ризик или постануват жртви на ТД</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0EA03C45-492C-4982-8515-2CC76DCC893E}"/>
              </a:ext>
            </a:extLst>
          </p:cNvPr>
          <p:cNvGraphicFramePr>
            <a:graphicFrameLocks noGrp="1"/>
          </p:cNvGraphicFramePr>
          <p:nvPr>
            <p:ph idx="1"/>
            <p:extLst>
              <p:ext uri="{D42A27DB-BD31-4B8C-83A1-F6EECF244321}">
                <p14:modId xmlns:p14="http://schemas.microsoft.com/office/powerpoint/2010/main" xmlns="" val="1400719513"/>
              </p:ext>
            </p:extLst>
          </p:nvPr>
        </p:nvGraphicFramePr>
        <p:xfrm>
          <a:off x="214282" y="285728"/>
          <a:ext cx="8472518" cy="657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3339CD87-D61F-4A7F-8F0E-8212D6FA7D0B}"/>
              </a:ext>
            </a:extLst>
          </p:cNvPr>
          <p:cNvGraphicFramePr>
            <a:graphicFrameLocks noGrp="1"/>
          </p:cNvGraphicFramePr>
          <p:nvPr>
            <p:ph idx="1"/>
            <p:extLst>
              <p:ext uri="{D42A27DB-BD31-4B8C-83A1-F6EECF244321}">
                <p14:modId xmlns:p14="http://schemas.microsoft.com/office/powerpoint/2010/main" xmlns="" val="2497904891"/>
              </p:ext>
            </p:extLst>
          </p:nvPr>
        </p:nvGraphicFramePr>
        <p:xfrm>
          <a:off x="457200" y="1481138"/>
          <a:ext cx="82296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2D762CDE-3F0E-424C-B2AB-ED76C82EDCB3}"/>
              </a:ext>
            </a:extLst>
          </p:cNvPr>
          <p:cNvSpPr>
            <a:spLocks noGrp="1"/>
          </p:cNvSpPr>
          <p:nvPr>
            <p:ph type="title"/>
          </p:nvPr>
        </p:nvSpPr>
        <p:spPr/>
        <p:txBody>
          <a:bodyPr>
            <a:noAutofit/>
          </a:bodyPr>
          <a:lstStyle/>
          <a:p>
            <a:pPr algn="ctr">
              <a:defRPr/>
            </a:pPr>
            <a:r>
              <a:rPr lang="mk-MK" sz="3200" dirty="0"/>
              <a:t>Како можат децата да станат жртви на  интернет измама и трговија со деца?</a:t>
            </a:r>
            <a:r>
              <a:rPr lang="en-US" sz="3200" dirty="0"/>
              <a:t/>
            </a:r>
            <a:br>
              <a:rPr lang="en-US" sz="3200" dirty="0"/>
            </a:b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D85F5E0F-DD7E-444F-ADC2-5516E3322A7D}"/>
              </a:ext>
            </a:extLst>
          </p:cNvPr>
          <p:cNvGraphicFramePr>
            <a:graphicFrameLocks noGrp="1"/>
          </p:cNvGraphicFramePr>
          <p:nvPr>
            <p:ph idx="1"/>
            <p:extLst>
              <p:ext uri="{D42A27DB-BD31-4B8C-83A1-F6EECF244321}">
                <p14:modId xmlns:p14="http://schemas.microsoft.com/office/powerpoint/2010/main" xmlns="" val="3921863402"/>
              </p:ext>
            </p:extLst>
          </p:nvPr>
        </p:nvGraphicFramePr>
        <p:xfrm>
          <a:off x="457200" y="1600200"/>
          <a:ext cx="8458200" cy="5074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F090C956-BFEB-4B00-8B1F-2076716A8165}"/>
              </a:ext>
            </a:extLst>
          </p:cNvPr>
          <p:cNvSpPr>
            <a:spLocks noGrp="1"/>
          </p:cNvSpPr>
          <p:nvPr>
            <p:ph type="title"/>
          </p:nvPr>
        </p:nvSpPr>
        <p:spPr>
          <a:xfrm>
            <a:off x="457200" y="274638"/>
            <a:ext cx="8229600" cy="792162"/>
          </a:xfrm>
        </p:spPr>
        <p:txBody>
          <a:bodyPr>
            <a:normAutofit fontScale="90000"/>
          </a:bodyPr>
          <a:lstStyle/>
          <a:p>
            <a:pPr algn="ctr">
              <a:defRPr/>
            </a:pPr>
            <a:r>
              <a:rPr lang="mk-MK" sz="3200" dirty="0"/>
              <a:t>Превенција-заштита на децата од </a:t>
            </a:r>
            <a:r>
              <a:rPr lang="mk-MK" sz="3200" dirty="0" err="1"/>
              <a:t>кибер</a:t>
            </a:r>
            <a:r>
              <a:rPr lang="mk-MK" sz="3200" dirty="0"/>
              <a:t> (</a:t>
            </a:r>
            <a:r>
              <a:rPr lang="mk-MK" sz="3200" dirty="0" err="1"/>
              <a:t>сајбер</a:t>
            </a:r>
            <a:r>
              <a:rPr lang="mk-MK" sz="3200" dirty="0"/>
              <a:t>) измама и трговија со луѓе</a:t>
            </a:r>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8D9402BC-5366-43AB-8C09-E0DDB712DD85}"/>
              </a:ext>
            </a:extLst>
          </p:cNvPr>
          <p:cNvGraphicFramePr>
            <a:graphicFrameLocks noGrp="1"/>
          </p:cNvGraphicFramePr>
          <p:nvPr>
            <p:ph idx="1"/>
            <p:extLst>
              <p:ext uri="{D42A27DB-BD31-4B8C-83A1-F6EECF244321}">
                <p14:modId xmlns:p14="http://schemas.microsoft.com/office/powerpoint/2010/main" xmlns="" val="304808069"/>
              </p:ext>
            </p:extLst>
          </p:nvPr>
        </p:nvGraphicFramePr>
        <p:xfrm>
          <a:off x="357158" y="1142984"/>
          <a:ext cx="8329642"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F1F79DBA-7147-452B-8225-36785AF293C6}"/>
              </a:ext>
            </a:extLst>
          </p:cNvPr>
          <p:cNvSpPr>
            <a:spLocks noGrp="1"/>
          </p:cNvSpPr>
          <p:nvPr>
            <p:ph type="title"/>
          </p:nvPr>
        </p:nvSpPr>
        <p:spPr/>
        <p:txBody>
          <a:bodyPr/>
          <a:lstStyle/>
          <a:p>
            <a:pPr algn="ctr">
              <a:defRPr/>
            </a:pPr>
            <a:r>
              <a:rPr lang="mk-MK" sz="2800" dirty="0"/>
              <a:t>Начини како да  му се помогне на детето</a:t>
            </a:r>
            <a:br>
              <a:rPr lang="mk-MK" sz="2800" dirty="0"/>
            </a:br>
            <a:r>
              <a:rPr lang="en-US" sz="2800" dirty="0"/>
              <a:t>-</a:t>
            </a:r>
            <a:r>
              <a:rPr lang="mk-MK" sz="2800" dirty="0"/>
              <a:t> Улогата на родителите</a:t>
            </a:r>
            <a:r>
              <a:rPr lang="en-US" sz="28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FB6F015C-279E-48AC-9FA2-577046ED4F2F}"/>
              </a:ext>
            </a:extLst>
          </p:cNvPr>
          <p:cNvGraphicFramePr>
            <a:graphicFrameLocks noGrp="1"/>
          </p:cNvGraphicFramePr>
          <p:nvPr>
            <p:ph idx="1"/>
            <p:extLst>
              <p:ext uri="{D42A27DB-BD31-4B8C-83A1-F6EECF244321}">
                <p14:modId xmlns:p14="http://schemas.microsoft.com/office/powerpoint/2010/main" xmlns="" val="2810441506"/>
              </p:ext>
            </p:extLst>
          </p:nvPr>
        </p:nvGraphicFramePr>
        <p:xfrm>
          <a:off x="285720" y="0"/>
          <a:ext cx="840108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5FA39C9C-5380-4CCA-B3F2-4AD2EC131129}"/>
              </a:ext>
            </a:extLst>
          </p:cNvPr>
          <p:cNvGraphicFramePr>
            <a:graphicFrameLocks noGrp="1"/>
          </p:cNvGraphicFramePr>
          <p:nvPr>
            <p:ph idx="1"/>
            <p:extLst>
              <p:ext uri="{D42A27DB-BD31-4B8C-83A1-F6EECF244321}">
                <p14:modId xmlns:p14="http://schemas.microsoft.com/office/powerpoint/2010/main" xmlns="" val="3435281727"/>
              </p:ext>
            </p:extLst>
          </p:nvPr>
        </p:nvGraphicFramePr>
        <p:xfrm>
          <a:off x="428596" y="1428736"/>
          <a:ext cx="8258204" cy="5230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D64E7FDC-3A35-4ABE-A202-7B923A0C95A9}"/>
              </a:ext>
            </a:extLst>
          </p:cNvPr>
          <p:cNvSpPr>
            <a:spLocks noGrp="1"/>
          </p:cNvSpPr>
          <p:nvPr>
            <p:ph type="title"/>
          </p:nvPr>
        </p:nvSpPr>
        <p:spPr/>
        <p:txBody>
          <a:bodyPr/>
          <a:lstStyle/>
          <a:p>
            <a:pPr algn="ctr">
              <a:defRPr/>
            </a:pPr>
            <a:r>
              <a:rPr lang="mk-MK" sz="3200" dirty="0"/>
              <a:t>Улогата на наставниците</a:t>
            </a:r>
            <a:r>
              <a:rPr lang="en-US" sz="3200" dirty="0"/>
              <a:t>,</a:t>
            </a:r>
            <a:r>
              <a:rPr lang="mk-MK" sz="3200" dirty="0"/>
              <a:t> стручните соработници и училиштето</a:t>
            </a:r>
            <a:r>
              <a:rPr lang="en-US" sz="32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xmlns="" id="{E5A435BE-65BC-432B-B624-0E91B8D49193}"/>
              </a:ext>
            </a:extLst>
          </p:cNvPr>
          <p:cNvGraphicFramePr>
            <a:graphicFrameLocks noGrp="1"/>
          </p:cNvGraphicFramePr>
          <p:nvPr>
            <p:ph idx="1"/>
            <p:extLst>
              <p:ext uri="{D42A27DB-BD31-4B8C-83A1-F6EECF244321}">
                <p14:modId xmlns:p14="http://schemas.microsoft.com/office/powerpoint/2010/main" xmlns="" val="3641316912"/>
              </p:ext>
            </p:extLst>
          </p:nvPr>
        </p:nvGraphicFramePr>
        <p:xfrm>
          <a:off x="142844" y="571480"/>
          <a:ext cx="8401080" cy="5435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61CC3F5B-FEC4-4356-B0E6-E545B0B4BA51}"/>
              </a:ext>
            </a:extLst>
          </p:cNvPr>
          <p:cNvGraphicFramePr>
            <a:graphicFrameLocks noGrp="1"/>
          </p:cNvGraphicFramePr>
          <p:nvPr>
            <p:ph idx="1"/>
            <p:extLst>
              <p:ext uri="{D42A27DB-BD31-4B8C-83A1-F6EECF244321}">
                <p14:modId xmlns:p14="http://schemas.microsoft.com/office/powerpoint/2010/main" xmlns="" val="2078650615"/>
              </p:ext>
            </p:extLst>
          </p:nvPr>
        </p:nvGraphicFramePr>
        <p:xfrm>
          <a:off x="-54260" y="1149299"/>
          <a:ext cx="925252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C3351FF6-8803-41C6-8BD2-A17CC2945674}"/>
              </a:ext>
            </a:extLst>
          </p:cNvPr>
          <p:cNvSpPr>
            <a:spLocks noGrp="1"/>
          </p:cNvSpPr>
          <p:nvPr>
            <p:ph type="title"/>
          </p:nvPr>
        </p:nvSpPr>
        <p:spPr>
          <a:xfrm>
            <a:off x="457200" y="274638"/>
            <a:ext cx="8229600" cy="487362"/>
          </a:xfrm>
        </p:spPr>
        <p:txBody>
          <a:bodyPr>
            <a:normAutofit fontScale="90000"/>
          </a:bodyPr>
          <a:lstStyle/>
          <a:p>
            <a:pPr algn="ctr">
              <a:defRPr/>
            </a:pPr>
            <a:r>
              <a:rPr lang="mk-MK" dirty="0"/>
              <a:t> Елементи на ТЛ</a:t>
            </a:r>
            <a:endParaRPr lang="en-US" dirty="0"/>
          </a:p>
        </p:txBody>
      </p:sp>
    </p:spTree>
  </p:cSld>
  <p:clrMapOvr>
    <a:masterClrMapping/>
  </p:clrMapOvr>
  <p:transition spd="slow">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F387AF6-655B-4BB2-9E62-B720A6CD0ABA}"/>
              </a:ext>
            </a:extLst>
          </p:cNvPr>
          <p:cNvSpPr>
            <a:spLocks noGrp="1"/>
          </p:cNvSpPr>
          <p:nvPr>
            <p:ph type="title"/>
          </p:nvPr>
        </p:nvSpPr>
        <p:spPr>
          <a:xfrm>
            <a:off x="457200" y="274638"/>
            <a:ext cx="8229600" cy="792162"/>
          </a:xfrm>
        </p:spPr>
        <p:txBody>
          <a:bodyPr>
            <a:normAutofit fontScale="90000"/>
          </a:bodyPr>
          <a:lstStyle/>
          <a:p>
            <a:pPr algn="ctr">
              <a:defRPr/>
            </a:pPr>
            <a:r>
              <a:rPr lang="mk-MK" sz="2800" dirty="0"/>
              <a:t>Улогата на стручните соработници во превенција на </a:t>
            </a:r>
            <a:r>
              <a:rPr lang="mk-MK" sz="2800" dirty="0" err="1"/>
              <a:t>кибер</a:t>
            </a:r>
            <a:r>
              <a:rPr lang="mk-MK" sz="2800" dirty="0"/>
              <a:t> (</a:t>
            </a:r>
            <a:r>
              <a:rPr lang="mk-MK" sz="2800" dirty="0" err="1"/>
              <a:t>сајбер</a:t>
            </a:r>
            <a:r>
              <a:rPr lang="mk-MK" sz="2800" dirty="0"/>
              <a:t>) измамата  </a:t>
            </a:r>
            <a:endParaRPr lang="en-US" sz="2800" dirty="0"/>
          </a:p>
        </p:txBody>
      </p:sp>
      <p:sp>
        <p:nvSpPr>
          <p:cNvPr id="37892" name="Rectangle 3">
            <a:extLst>
              <a:ext uri="{FF2B5EF4-FFF2-40B4-BE49-F238E27FC236}">
                <a16:creationId xmlns:a16="http://schemas.microsoft.com/office/drawing/2014/main" xmlns="" id="{859BF863-4283-48D8-9F57-30DEEC69F678}"/>
              </a:ext>
            </a:extLst>
          </p:cNvPr>
          <p:cNvSpPr>
            <a:spLocks noChangeArrowheads="1"/>
          </p:cNvSpPr>
          <p:nvPr/>
        </p:nvSpPr>
        <p:spPr bwMode="auto">
          <a:xfrm>
            <a:off x="627534" y="1417638"/>
            <a:ext cx="7888932" cy="4585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Clr>
                <a:schemeClr val="accent4">
                  <a:lumMod val="75000"/>
                </a:schemeClr>
              </a:buClr>
              <a:buFont typeface="Wingdings" panose="05000000000000000000" pitchFamily="2" charset="2"/>
              <a:buChar char="Ø"/>
            </a:pPr>
            <a:r>
              <a:rPr lang="mk-MK" altLang="en-US" dirty="0"/>
              <a:t>Првите контакти на детето со педагогот/психологот се фокусираат на изборот на пристап со кој детето ќе прифати разговор.</a:t>
            </a:r>
          </a:p>
          <a:p>
            <a:pPr marL="285750" indent="-285750">
              <a:buClr>
                <a:schemeClr val="accent4">
                  <a:lumMod val="75000"/>
                </a:schemeClr>
              </a:buClr>
              <a:buFont typeface="Wingdings" panose="05000000000000000000" pitchFamily="2" charset="2"/>
              <a:buChar char="Ø"/>
            </a:pPr>
            <a:endParaRPr lang="mk-MK" altLang="en-US" dirty="0"/>
          </a:p>
          <a:p>
            <a:pPr marL="285750" indent="-285750">
              <a:buClr>
                <a:schemeClr val="accent4">
                  <a:lumMod val="75000"/>
                </a:schemeClr>
              </a:buClr>
              <a:buFont typeface="Wingdings" panose="05000000000000000000" pitchFamily="2" charset="2"/>
              <a:buChar char="Ø"/>
            </a:pPr>
            <a:r>
              <a:rPr lang="mk-MK" altLang="en-US" dirty="0"/>
              <a:t>Следното е постепено насочување на прашањата кон отворање на детето и постепено откривање на проблемот.</a:t>
            </a:r>
          </a:p>
          <a:p>
            <a:pPr marL="285750" indent="-285750">
              <a:buClr>
                <a:schemeClr val="accent4">
                  <a:lumMod val="75000"/>
                </a:schemeClr>
              </a:buClr>
              <a:buFont typeface="Wingdings" panose="05000000000000000000" pitchFamily="2" charset="2"/>
              <a:buChar char="Ø"/>
            </a:pPr>
            <a:endParaRPr lang="mk-MK" altLang="en-US" dirty="0"/>
          </a:p>
          <a:p>
            <a:pPr marL="285750" indent="-285750">
              <a:buClr>
                <a:schemeClr val="accent4">
                  <a:lumMod val="75000"/>
                </a:schemeClr>
              </a:buClr>
              <a:buFont typeface="Wingdings" panose="05000000000000000000" pitchFamily="2" charset="2"/>
              <a:buChar char="Ø"/>
            </a:pPr>
            <a:r>
              <a:rPr lang="mk-MK" altLang="en-US" dirty="0"/>
              <a:t>По откривањето на проблемот, стручниот тим го запознава детето со опасностите  од  прифаќањето пријателство преку интернет со лице за кое не знае доволно кој/а е.</a:t>
            </a:r>
          </a:p>
          <a:p>
            <a:pPr>
              <a:buClr>
                <a:schemeClr val="accent4">
                  <a:lumMod val="75000"/>
                </a:schemeClr>
              </a:buClr>
            </a:pPr>
            <a:endParaRPr lang="mk-MK" altLang="en-US" dirty="0"/>
          </a:p>
          <a:p>
            <a:pPr marL="285750" indent="-285750">
              <a:buClr>
                <a:schemeClr val="accent4">
                  <a:lumMod val="75000"/>
                </a:schemeClr>
              </a:buClr>
              <a:buFont typeface="Wingdings" panose="05000000000000000000" pitchFamily="2" charset="2"/>
              <a:buChar char="Ø"/>
            </a:pPr>
            <a:r>
              <a:rPr lang="mk-MK" altLang="en-US" dirty="0"/>
              <a:t>Ја потенцираат опасноста од постоење на лажен профил и опасноста ако од такво лице прифати покана за дружење, излегување на кафе, примање на подароци итн.</a:t>
            </a:r>
          </a:p>
          <a:p>
            <a:pPr marL="285750" indent="-285750">
              <a:buClr>
                <a:schemeClr val="accent4">
                  <a:lumMod val="75000"/>
                </a:schemeClr>
              </a:buClr>
              <a:buFont typeface="Wingdings" panose="05000000000000000000" pitchFamily="2" charset="2"/>
              <a:buChar char="Ø"/>
            </a:pPr>
            <a:endParaRPr lang="mk-MK" altLang="en-US" dirty="0"/>
          </a:p>
          <a:p>
            <a:pPr marL="342900" indent="-342900">
              <a:buClr>
                <a:schemeClr val="accent4">
                  <a:lumMod val="75000"/>
                </a:schemeClr>
              </a:buClr>
              <a:buFont typeface="Wingdings" panose="05000000000000000000" pitchFamily="2" charset="2"/>
              <a:buChar char="Ø"/>
            </a:pPr>
            <a:r>
              <a:rPr lang="mk-MK" altLang="en-US" dirty="0"/>
              <a:t>Детето се советува да разговара со родителот за својот проблем, да се јавува каде и со кого излегува.</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a:extLst>
              <a:ext uri="{FF2B5EF4-FFF2-40B4-BE49-F238E27FC236}">
                <a16:creationId xmlns:a16="http://schemas.microsoft.com/office/drawing/2014/main" xmlns="" id="{20C29DCE-E6C5-4061-9FBF-A884A146B5BF}"/>
              </a:ext>
            </a:extLst>
          </p:cNvPr>
          <p:cNvSpPr>
            <a:spLocks noGrp="1"/>
          </p:cNvSpPr>
          <p:nvPr>
            <p:ph idx="1"/>
          </p:nvPr>
        </p:nvSpPr>
        <p:spPr>
          <a:xfrm>
            <a:off x="457200" y="1752600"/>
            <a:ext cx="8229600" cy="4254500"/>
          </a:xfrm>
        </p:spPr>
        <p:txBody>
          <a:bodyPr/>
          <a:lstStyle/>
          <a:p>
            <a:r>
              <a:rPr lang="mk-MK" altLang="en-US" sz="2000" dirty="0"/>
              <a:t>Училиштето во својата годишна програма би требало да планира активности посветени и на проблемите на зависноста на децата од социјалните мрежи, теми за ризиците од трговија со деца на кои се изложени децата при неконтролирано користење на социјалните мрежи.</a:t>
            </a:r>
          </a:p>
          <a:p>
            <a:pPr marL="109537" indent="0">
              <a:buNone/>
            </a:pPr>
            <a:endParaRPr lang="mk-MK" altLang="en-US" sz="2000" dirty="0"/>
          </a:p>
          <a:p>
            <a:r>
              <a:rPr lang="mk-MK" altLang="en-US" sz="2000" dirty="0"/>
              <a:t>За таа цел училиштето може да покани стручни лица кои ги познаваат овие проблеми и со истите да ги запознае децата и родителите.</a:t>
            </a:r>
            <a:endParaRPr lang="en-US" altLang="en-US" sz="2000" dirty="0"/>
          </a:p>
          <a:p>
            <a:pPr marL="109537" indent="0">
              <a:buNone/>
            </a:pPr>
            <a:endParaRPr lang="en-US" altLang="en-US" sz="2000" dirty="0"/>
          </a:p>
        </p:txBody>
      </p:sp>
      <p:sp>
        <p:nvSpPr>
          <p:cNvPr id="3" name="Title 2">
            <a:extLst>
              <a:ext uri="{FF2B5EF4-FFF2-40B4-BE49-F238E27FC236}">
                <a16:creationId xmlns:a16="http://schemas.microsoft.com/office/drawing/2014/main" xmlns="" id="{29908E33-8F8A-4819-9EDF-FC76E44F83D3}"/>
              </a:ext>
            </a:extLst>
          </p:cNvPr>
          <p:cNvSpPr>
            <a:spLocks noGrp="1"/>
          </p:cNvSpPr>
          <p:nvPr>
            <p:ph type="title"/>
          </p:nvPr>
        </p:nvSpPr>
        <p:spPr/>
        <p:txBody>
          <a:bodyPr/>
          <a:lstStyle/>
          <a:p>
            <a:pPr algn="ctr">
              <a:defRPr/>
            </a:pPr>
            <a:r>
              <a:rPr lang="mk-MK" dirty="0"/>
              <a:t>Улогата на училиштето</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1">
            <a:extLst>
              <a:ext uri="{FF2B5EF4-FFF2-40B4-BE49-F238E27FC236}">
                <a16:creationId xmlns:a16="http://schemas.microsoft.com/office/drawing/2014/main" xmlns="" id="{9EF31980-EE84-4E8A-82DC-FC098F491188}"/>
              </a:ext>
            </a:extLst>
          </p:cNvPr>
          <p:cNvSpPr>
            <a:spLocks noGrp="1"/>
          </p:cNvSpPr>
          <p:nvPr>
            <p:ph idx="1"/>
          </p:nvPr>
        </p:nvSpPr>
        <p:spPr/>
        <p:txBody>
          <a:bodyPr/>
          <a:lstStyle/>
          <a:p>
            <a:pPr>
              <a:buFont typeface="Wingdings 3" panose="05040102010807070707" pitchFamily="18" charset="2"/>
              <a:buNone/>
            </a:pPr>
            <a:endParaRPr lang="mk-MK" altLang="en-US" dirty="0"/>
          </a:p>
          <a:p>
            <a:pPr algn="ctr">
              <a:buFont typeface="Wingdings 3" panose="05040102010807070707" pitchFamily="18" charset="2"/>
              <a:buNone/>
            </a:pPr>
            <a:endParaRPr lang="mk-MK" altLang="en-US" dirty="0"/>
          </a:p>
          <a:p>
            <a:pPr>
              <a:buFont typeface="Wingdings 3" panose="05040102010807070707" pitchFamily="18" charset="2"/>
              <a:buNone/>
            </a:pPr>
            <a:r>
              <a:rPr lang="mk-MK" altLang="en-US" dirty="0"/>
              <a:t>                             </a:t>
            </a:r>
            <a:endParaRPr lang="mk-MK" altLang="en-US" sz="3200" b="1" dirty="0"/>
          </a:p>
          <a:p>
            <a:pPr>
              <a:buFont typeface="Wingdings 3" panose="05040102010807070707" pitchFamily="18" charset="2"/>
              <a:buNone/>
            </a:pPr>
            <a:endParaRPr lang="mk-MK" altLang="en-US" dirty="0"/>
          </a:p>
          <a:p>
            <a:pPr algn="ctr">
              <a:buFont typeface="Wingdings 3" panose="05040102010807070707" pitchFamily="18" charset="2"/>
              <a:buNone/>
            </a:pPr>
            <a:r>
              <a:rPr lang="ru-RU" altLang="en-US" sz="2800" b="1" dirty="0"/>
              <a:t>  Улогата на наставникот, стручните соработници и училиштето во идентификување и упатување на дете кое е потенцијална</a:t>
            </a:r>
            <a:r>
              <a:rPr lang="mk-MK" altLang="en-US" sz="2800" dirty="0"/>
              <a:t> </a:t>
            </a:r>
            <a:r>
              <a:rPr lang="ru-RU" altLang="en-US" sz="2800" b="1" dirty="0"/>
              <a:t>жртва на трговија со луѓе</a:t>
            </a:r>
          </a:p>
          <a:p>
            <a:pPr>
              <a:buFont typeface="Wingdings 3" panose="05040102010807070707" pitchFamily="18" charset="2"/>
              <a:buNone/>
            </a:pPr>
            <a:endParaRPr lang="en-US" altLang="en-US" sz="2800" dirty="0"/>
          </a:p>
        </p:txBody>
      </p:sp>
      <p:pic>
        <p:nvPicPr>
          <p:cNvPr id="102403" name="Picture 1">
            <a:extLst>
              <a:ext uri="{FF2B5EF4-FFF2-40B4-BE49-F238E27FC236}">
                <a16:creationId xmlns:a16="http://schemas.microsoft.com/office/drawing/2014/main" xmlns="" id="{EDA8B641-4A4A-4007-AD86-509ADB3B96F9}"/>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4500563" cy="238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a:extLst>
              <a:ext uri="{FF2B5EF4-FFF2-40B4-BE49-F238E27FC236}">
                <a16:creationId xmlns:a16="http://schemas.microsoft.com/office/drawing/2014/main" xmlns="" id="{18F52BF7-2CB7-4D01-9512-C4EB84C5F9EB}"/>
              </a:ext>
            </a:extLst>
          </p:cNvPr>
          <p:cNvSpPr>
            <a:spLocks noGrp="1"/>
          </p:cNvSpPr>
          <p:nvPr>
            <p:ph idx="1"/>
          </p:nvPr>
        </p:nvSpPr>
        <p:spPr/>
        <p:txBody>
          <a:bodyPr/>
          <a:lstStyle/>
          <a:p>
            <a:pPr eaLnBrk="1" hangingPunct="1">
              <a:buFont typeface="Arial" panose="020B0604020202020204" pitchFamily="34" charset="0"/>
              <a:buChar char="•"/>
            </a:pPr>
            <a:r>
              <a:rPr lang="ru-RU" altLang="en-US" dirty="0"/>
              <a:t>Комплексноста на феноменот трговија со луѓе/деца, бара целосно подигнување на свеста, обучување и зацврстување на капацитетите на многу институции од кои, кога станува збор за деца, најзначајно е училиштето.</a:t>
            </a:r>
          </a:p>
          <a:p>
            <a:pPr eaLnBrk="1" hangingPunct="1">
              <a:buFont typeface="Arial" panose="020B0604020202020204" pitchFamily="34" charset="0"/>
              <a:buChar char="•"/>
            </a:pPr>
            <a:endParaRPr lang="ru-RU" altLang="en-US" sz="1800" dirty="0"/>
          </a:p>
          <a:p>
            <a:pPr eaLnBrk="1" hangingPunct="1">
              <a:buFont typeface="Arial" panose="020B0604020202020204" pitchFamily="34" charset="0"/>
              <a:buChar char="•"/>
            </a:pPr>
            <a:r>
              <a:rPr lang="ru-RU" altLang="en-US" dirty="0"/>
              <a:t>Во сузбивањето на трговијата со деца училиштето има на располагање два механизми: </a:t>
            </a:r>
            <a:r>
              <a:rPr lang="ru-RU" altLang="en-US" b="1" dirty="0"/>
              <a:t>ПРЕВЕНЦИЈА и ИНТЕРВЕНЦИЈА. </a:t>
            </a:r>
          </a:p>
          <a:p>
            <a:pPr eaLnBrk="1" hangingPunct="1">
              <a:buFont typeface="Arial" panose="020B0604020202020204" pitchFamily="34" charset="0"/>
              <a:buChar char="•"/>
            </a:pPr>
            <a:endParaRPr lang="en-US" altLang="en-US" dirty="0"/>
          </a:p>
          <a:p>
            <a:pPr eaLnBrk="1" hangingPunct="1">
              <a:buFont typeface="Arial" panose="020B0604020202020204" pitchFamily="34" charset="0"/>
              <a:buChar char="•"/>
            </a:pPr>
            <a:endParaRPr lang="en-US" altLang="en-US" dirty="0"/>
          </a:p>
        </p:txBody>
      </p:sp>
      <p:sp>
        <p:nvSpPr>
          <p:cNvPr id="3074" name="Title 1">
            <a:extLst>
              <a:ext uri="{FF2B5EF4-FFF2-40B4-BE49-F238E27FC236}">
                <a16:creationId xmlns:a16="http://schemas.microsoft.com/office/drawing/2014/main" xmlns="" id="{842A44E7-386C-4FEE-ADB2-2AB0C714CF43}"/>
              </a:ext>
            </a:extLst>
          </p:cNvPr>
          <p:cNvSpPr>
            <a:spLocks noGrp="1"/>
          </p:cNvSpPr>
          <p:nvPr>
            <p:ph type="title"/>
          </p:nvPr>
        </p:nvSpPr>
        <p:spPr>
          <a:xfrm>
            <a:off x="457200" y="274638"/>
            <a:ext cx="8229600" cy="715962"/>
          </a:xfrm>
        </p:spPr>
        <p:txBody>
          <a:bodyPr>
            <a:normAutofit fontScale="90000"/>
          </a:bodyPr>
          <a:lstStyle/>
          <a:p>
            <a:pPr algn="ctr" eaLnBrk="1" fontAlgn="auto" hangingPunct="1">
              <a:spcAft>
                <a:spcPts val="0"/>
              </a:spcAft>
              <a:defRPr/>
            </a:pPr>
            <a:r>
              <a:rPr lang="mk-MK" dirty="0"/>
              <a:t>Вовед</a:t>
            </a:r>
            <a:endParaRPr lang="en-US" dirty="0"/>
          </a:p>
        </p:txBody>
      </p:sp>
    </p:spTree>
  </p:cSld>
  <p:clrMapOvr>
    <a:masterClrMapping/>
  </p:clrMapOvr>
  <p:transition spd="slow">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976627C4-49FF-4F8A-BC83-EA695655C6E1}"/>
              </a:ext>
            </a:extLst>
          </p:cNvPr>
          <p:cNvGraphicFramePr>
            <a:graphicFrameLocks noGrp="1"/>
          </p:cNvGraphicFramePr>
          <p:nvPr>
            <p:ph idx="1"/>
            <p:extLst>
              <p:ext uri="{D42A27DB-BD31-4B8C-83A1-F6EECF244321}">
                <p14:modId xmlns:p14="http://schemas.microsoft.com/office/powerpoint/2010/main" xmlns="" val="4163403046"/>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8" name="Title 1">
            <a:extLst>
              <a:ext uri="{FF2B5EF4-FFF2-40B4-BE49-F238E27FC236}">
                <a16:creationId xmlns:a16="http://schemas.microsoft.com/office/drawing/2014/main" xmlns="" id="{E7782A9D-8F1B-4B66-B616-87D652C6DA46}"/>
              </a:ext>
            </a:extLst>
          </p:cNvPr>
          <p:cNvSpPr>
            <a:spLocks noGrp="1"/>
          </p:cNvSpPr>
          <p:nvPr>
            <p:ph type="title"/>
          </p:nvPr>
        </p:nvSpPr>
        <p:spPr>
          <a:xfrm>
            <a:off x="457200" y="274638"/>
            <a:ext cx="8229600" cy="715962"/>
          </a:xfrm>
        </p:spPr>
        <p:txBody>
          <a:bodyPr>
            <a:normAutofit fontScale="90000"/>
          </a:bodyPr>
          <a:lstStyle/>
          <a:p>
            <a:pPr algn="ctr" eaLnBrk="1" fontAlgn="auto" hangingPunct="1">
              <a:spcAft>
                <a:spcPts val="0"/>
              </a:spcAft>
              <a:defRPr/>
            </a:pPr>
            <a:r>
              <a:rPr lang="mk-MK" dirty="0"/>
              <a:t>1. Превенција</a:t>
            </a:r>
            <a:endParaRPr lang="en-US" dirty="0"/>
          </a:p>
        </p:txBody>
      </p:sp>
    </p:spTree>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0F19A53D-3F00-430C-9E30-F3115E9AC909}"/>
              </a:ext>
            </a:extLst>
          </p:cNvPr>
          <p:cNvGraphicFramePr>
            <a:graphicFrameLocks noGrp="1"/>
          </p:cNvGraphicFramePr>
          <p:nvPr>
            <p:ph idx="1"/>
            <p:extLst>
              <p:ext uri="{D42A27DB-BD31-4B8C-83A1-F6EECF244321}">
                <p14:modId xmlns:p14="http://schemas.microsoft.com/office/powerpoint/2010/main" xmlns="" val="273834393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6" name="Title 1">
            <a:extLst>
              <a:ext uri="{FF2B5EF4-FFF2-40B4-BE49-F238E27FC236}">
                <a16:creationId xmlns:a16="http://schemas.microsoft.com/office/drawing/2014/main" xmlns="" id="{5B9EBA7F-DE62-47C2-9F1A-C0ADBA1F44C3}"/>
              </a:ext>
            </a:extLst>
          </p:cNvPr>
          <p:cNvSpPr>
            <a:spLocks noGrp="1"/>
          </p:cNvSpPr>
          <p:nvPr>
            <p:ph type="title"/>
          </p:nvPr>
        </p:nvSpPr>
        <p:spPr/>
        <p:txBody>
          <a:bodyPr/>
          <a:lstStyle/>
          <a:p>
            <a:pPr algn="ctr" eaLnBrk="1" fontAlgn="auto" hangingPunct="1">
              <a:spcAft>
                <a:spcPts val="0"/>
              </a:spcAft>
              <a:defRPr/>
            </a:pPr>
            <a:r>
              <a:rPr lang="mk-MK" dirty="0"/>
              <a:t>Видови превенција</a:t>
            </a:r>
            <a:endParaRPr lang="en-US" dirty="0"/>
          </a:p>
        </p:txBody>
      </p:sp>
    </p:spTree>
  </p:cSld>
  <p:clrMapOvr>
    <a:masterClrMapping/>
  </p:clrMapOvr>
  <p:transition spd="slow">
    <p:wheel spokes="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DB17FABD-9711-45BD-AEED-CE74B32424E1}"/>
              </a:ext>
            </a:extLst>
          </p:cNvPr>
          <p:cNvGraphicFramePr>
            <a:graphicFrameLocks noGrp="1"/>
          </p:cNvGraphicFramePr>
          <p:nvPr>
            <p:ph idx="1"/>
            <p:extLst>
              <p:ext uri="{D42A27DB-BD31-4B8C-83A1-F6EECF244321}">
                <p14:modId xmlns:p14="http://schemas.microsoft.com/office/powerpoint/2010/main" xmlns="" val="113535392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1E06C500-5F92-42D7-B6D2-8A8A7980F5CE}"/>
              </a:ext>
            </a:extLst>
          </p:cNvPr>
          <p:cNvGraphicFramePr>
            <a:graphicFrameLocks noGrp="1"/>
          </p:cNvGraphicFramePr>
          <p:nvPr>
            <p:ph idx="1"/>
            <p:extLst>
              <p:ext uri="{D42A27DB-BD31-4B8C-83A1-F6EECF244321}">
                <p14:modId xmlns:p14="http://schemas.microsoft.com/office/powerpoint/2010/main" xmlns="" val="809348840"/>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32BBEBF0-A5C0-481D-AF55-16252F5E3BD0}"/>
              </a:ext>
            </a:extLst>
          </p:cNvPr>
          <p:cNvGraphicFramePr>
            <a:graphicFrameLocks noGrp="1"/>
          </p:cNvGraphicFramePr>
          <p:nvPr>
            <p:ph idx="1"/>
            <p:extLst>
              <p:ext uri="{D42A27DB-BD31-4B8C-83A1-F6EECF244321}">
                <p14:modId xmlns:p14="http://schemas.microsoft.com/office/powerpoint/2010/main" xmlns="" val="274675817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00951834-4B32-483A-9155-6A1997566DCE}"/>
              </a:ext>
            </a:extLst>
          </p:cNvPr>
          <p:cNvSpPr>
            <a:spLocks noGrp="1"/>
          </p:cNvSpPr>
          <p:nvPr>
            <p:ph type="title"/>
          </p:nvPr>
        </p:nvSpPr>
        <p:spPr/>
        <p:txBody>
          <a:bodyPr>
            <a:normAutofit fontScale="90000"/>
          </a:bodyPr>
          <a:lstStyle/>
          <a:p>
            <a:pPr algn="ctr" eaLnBrk="1" hangingPunct="1">
              <a:defRPr/>
            </a:pPr>
            <a:r>
              <a:rPr lang="mk-MK" sz="3600" dirty="0"/>
              <a:t>Улогата на училиштето, наставниците и стручните соработници</a:t>
            </a:r>
            <a:endParaRPr lang="en-US" sz="3600" dirty="0"/>
          </a:p>
        </p:txBody>
      </p:sp>
    </p:spTree>
  </p:cSld>
  <p:clrMapOvr>
    <a:masterClrMapping/>
  </p:clrMapOvr>
  <p:transition spd="slow">
    <p:wheel spokes="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39325A00-FDAA-4D19-BCA3-88401C757075}"/>
              </a:ext>
            </a:extLst>
          </p:cNvPr>
          <p:cNvGraphicFramePr>
            <a:graphicFrameLocks noGrp="1"/>
          </p:cNvGraphicFramePr>
          <p:nvPr>
            <p:ph idx="1"/>
            <p:extLst>
              <p:ext uri="{D42A27DB-BD31-4B8C-83A1-F6EECF244321}">
                <p14:modId xmlns:p14="http://schemas.microsoft.com/office/powerpoint/2010/main" xmlns="" val="421538196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787C98C8-FACD-4C26-915A-E1CDFC6ECD9E}"/>
              </a:ext>
            </a:extLst>
          </p:cNvPr>
          <p:cNvSpPr>
            <a:spLocks noGrp="1"/>
          </p:cNvSpPr>
          <p:nvPr>
            <p:ph type="title"/>
          </p:nvPr>
        </p:nvSpPr>
        <p:spPr/>
        <p:txBody>
          <a:bodyPr>
            <a:normAutofit fontScale="90000"/>
          </a:bodyPr>
          <a:lstStyle/>
          <a:p>
            <a:pPr algn="ctr" eaLnBrk="1" fontAlgn="auto" hangingPunct="1">
              <a:spcAft>
                <a:spcPts val="0"/>
              </a:spcAft>
              <a:defRPr/>
            </a:pPr>
            <a:r>
              <a:rPr lang="mk-MK" dirty="0"/>
              <a:t/>
            </a:r>
            <a:br>
              <a:rPr lang="mk-MK" dirty="0"/>
            </a:br>
            <a:r>
              <a:rPr lang="mk-MK" dirty="0"/>
              <a:t>Содржини за превентивни активности во училиштето </a:t>
            </a:r>
            <a:r>
              <a:rPr lang="en-US" dirty="0"/>
              <a:t/>
            </a:r>
            <a:br>
              <a:rPr lang="en-US" dirty="0"/>
            </a:br>
            <a:endParaRPr lang="en-US" dirty="0"/>
          </a:p>
        </p:txBody>
      </p:sp>
    </p:spTree>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BFA2CA27-1692-4B82-91F0-9D5CDDD6C0E8}"/>
              </a:ext>
            </a:extLst>
          </p:cNvPr>
          <p:cNvGraphicFramePr>
            <a:graphicFrameLocks noGrp="1"/>
          </p:cNvGraphicFramePr>
          <p:nvPr>
            <p:ph idx="1"/>
            <p:extLst>
              <p:ext uri="{D42A27DB-BD31-4B8C-83A1-F6EECF244321}">
                <p14:modId xmlns:p14="http://schemas.microsoft.com/office/powerpoint/2010/main" xmlns="" val="2206634206"/>
              </p:ext>
            </p:extLst>
          </p:nvPr>
        </p:nvGraphicFramePr>
        <p:xfrm>
          <a:off x="0" y="1481138"/>
          <a:ext cx="91440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0C6135B9-EA8E-4967-8179-3A9C6FED69F8}"/>
              </a:ext>
            </a:extLst>
          </p:cNvPr>
          <p:cNvSpPr>
            <a:spLocks noGrp="1"/>
          </p:cNvSpPr>
          <p:nvPr>
            <p:ph type="title"/>
          </p:nvPr>
        </p:nvSpPr>
        <p:spPr>
          <a:xfrm>
            <a:off x="457200" y="274638"/>
            <a:ext cx="8229600" cy="792162"/>
          </a:xfrm>
        </p:spPr>
        <p:txBody>
          <a:bodyPr>
            <a:noAutofit/>
          </a:bodyPr>
          <a:lstStyle/>
          <a:p>
            <a:pPr algn="ctr">
              <a:defRPr/>
            </a:pPr>
            <a:r>
              <a:rPr lang="mk-MK" altLang="en-US"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mk-MK" altLang="en-US"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mk-MK" altLang="en-US"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Фази низ кои се одвива процесот на ТЛ</a:t>
            </a:r>
            <a:r>
              <a:rPr lang="en-US" altLang="en-US"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altLang="en-US"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600" dirty="0"/>
          </a:p>
        </p:txBody>
      </p:sp>
    </p:spTree>
  </p:cSld>
  <p:clrMapOvr>
    <a:masterClrMapping/>
  </p:clrMapOvr>
  <p:transition spd="slow">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4FFE1A4E-0C1E-4EB3-A4A9-25B1BB6B9B3E}"/>
              </a:ext>
            </a:extLst>
          </p:cNvPr>
          <p:cNvGraphicFramePr>
            <a:graphicFrameLocks noGrp="1"/>
          </p:cNvGraphicFramePr>
          <p:nvPr>
            <p:ph idx="1"/>
            <p:extLst>
              <p:ext uri="{D42A27DB-BD31-4B8C-83A1-F6EECF244321}">
                <p14:modId xmlns:p14="http://schemas.microsoft.com/office/powerpoint/2010/main" xmlns="" val="4082412119"/>
              </p:ext>
            </p:extLst>
          </p:nvPr>
        </p:nvGraphicFramePr>
        <p:xfrm>
          <a:off x="457200" y="1481138"/>
          <a:ext cx="8229600" cy="490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1D06F9C6-1BB7-40CD-8AEE-7EE77A5332B4}"/>
              </a:ext>
            </a:extLst>
          </p:cNvPr>
          <p:cNvSpPr>
            <a:spLocks noGrp="1"/>
          </p:cNvSpPr>
          <p:nvPr>
            <p:ph type="title"/>
          </p:nvPr>
        </p:nvSpPr>
        <p:spPr>
          <a:xfrm>
            <a:off x="323850" y="260350"/>
            <a:ext cx="8229600" cy="1143000"/>
          </a:xfrm>
        </p:spPr>
        <p:txBody>
          <a:bodyPr>
            <a:normAutofit fontScale="90000"/>
          </a:bodyPr>
          <a:lstStyle/>
          <a:p>
            <a:pPr algn="ctr" eaLnBrk="1" fontAlgn="auto" hangingPunct="1">
              <a:spcAft>
                <a:spcPts val="0"/>
              </a:spcAft>
              <a:defRPr/>
            </a:pPr>
            <a:r>
              <a:rPr lang="mk-MK" dirty="0"/>
              <a:t/>
            </a:r>
            <a:br>
              <a:rPr lang="mk-MK" dirty="0"/>
            </a:br>
            <a:r>
              <a:rPr lang="mk-MK" sz="3100" dirty="0">
                <a:solidFill>
                  <a:schemeClr val="tx1"/>
                </a:solidFill>
              </a:rPr>
              <a:t>Начини за реализација на превентивните активности во училиштето</a:t>
            </a:r>
            <a:endParaRPr lang="en-US" sz="3600" dirty="0">
              <a:solidFill>
                <a:schemeClr val="tx1"/>
              </a:solidFill>
            </a:endParaRPr>
          </a:p>
        </p:txBody>
      </p:sp>
    </p:spTree>
  </p:cSld>
  <p:clrMapOvr>
    <a:masterClrMapping/>
  </p:clrMapOvr>
  <p:transition spd="slow">
    <p:wheel spokes="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1B90F301-C358-4008-B9FA-118FD1806BFE}"/>
              </a:ext>
            </a:extLst>
          </p:cNvPr>
          <p:cNvGraphicFramePr>
            <a:graphicFrameLocks noGrp="1"/>
          </p:cNvGraphicFramePr>
          <p:nvPr>
            <p:ph idx="1"/>
            <p:extLst>
              <p:ext uri="{D42A27DB-BD31-4B8C-83A1-F6EECF244321}">
                <p14:modId xmlns:p14="http://schemas.microsoft.com/office/powerpoint/2010/main" xmlns="" val="3961340633"/>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6" name="Title 1">
            <a:extLst>
              <a:ext uri="{FF2B5EF4-FFF2-40B4-BE49-F238E27FC236}">
                <a16:creationId xmlns:a16="http://schemas.microsoft.com/office/drawing/2014/main" xmlns="" id="{235465DA-4E93-4285-A4D4-EB9DD2A91A08}"/>
              </a:ext>
            </a:extLst>
          </p:cNvPr>
          <p:cNvSpPr>
            <a:spLocks noGrp="1"/>
          </p:cNvSpPr>
          <p:nvPr>
            <p:ph type="title"/>
          </p:nvPr>
        </p:nvSpPr>
        <p:spPr/>
        <p:txBody>
          <a:bodyPr/>
          <a:lstStyle/>
          <a:p>
            <a:pPr algn="ctr" eaLnBrk="1" fontAlgn="auto" hangingPunct="1">
              <a:spcAft>
                <a:spcPts val="0"/>
              </a:spcAft>
              <a:defRPr/>
            </a:pPr>
            <a:r>
              <a:rPr lang="mk-MK" dirty="0"/>
              <a:t>Интервенција</a:t>
            </a:r>
            <a:endParaRPr lang="en-US" dirty="0"/>
          </a:p>
        </p:txBody>
      </p:sp>
    </p:spTree>
  </p:cSld>
  <p:clrMapOvr>
    <a:masterClrMapping/>
  </p:clrMapOvr>
  <p:transition spd="slow">
    <p:wheel spokes="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A89FE59E-E31A-4BF0-AC28-6BFED3F23009}"/>
              </a:ext>
            </a:extLst>
          </p:cNvPr>
          <p:cNvGraphicFramePr>
            <a:graphicFrameLocks noGrp="1"/>
          </p:cNvGraphicFramePr>
          <p:nvPr>
            <p:ph idx="1"/>
            <p:extLst>
              <p:ext uri="{D42A27DB-BD31-4B8C-83A1-F6EECF244321}">
                <p14:modId xmlns:p14="http://schemas.microsoft.com/office/powerpoint/2010/main" xmlns="" val="389757644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xmlns="" id="{BD8F590A-8B4E-458B-8C69-8A256340C1B7}"/>
              </a:ext>
            </a:extLst>
          </p:cNvPr>
          <p:cNvGraphicFramePr>
            <a:graphicFrameLocks noGrp="1"/>
          </p:cNvGraphicFramePr>
          <p:nvPr>
            <p:ph idx="1"/>
            <p:extLst>
              <p:ext uri="{D42A27DB-BD31-4B8C-83A1-F6EECF244321}">
                <p14:modId xmlns:p14="http://schemas.microsoft.com/office/powerpoint/2010/main" xmlns="" val="643153378"/>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FC76464E-1DC1-4A7C-A693-D7CE9A488C3C}"/>
              </a:ext>
            </a:extLst>
          </p:cNvPr>
          <p:cNvSpPr>
            <a:spLocks noGrp="1"/>
          </p:cNvSpPr>
          <p:nvPr>
            <p:ph type="title"/>
          </p:nvPr>
        </p:nvSpPr>
        <p:spPr>
          <a:xfrm>
            <a:off x="428596" y="285728"/>
            <a:ext cx="8229600" cy="1143000"/>
          </a:xfrm>
        </p:spPr>
        <p:txBody>
          <a:bodyPr>
            <a:normAutofit fontScale="90000"/>
          </a:bodyPr>
          <a:lstStyle/>
          <a:p>
            <a:pPr algn="ctr" eaLnBrk="1" fontAlgn="auto" hangingPunct="1">
              <a:spcAft>
                <a:spcPts val="0"/>
              </a:spcAft>
              <a:defRPr/>
            </a:pPr>
            <a:r>
              <a:rPr lang="mk-MK" dirty="0"/>
              <a:t/>
            </a:r>
            <a:br>
              <a:rPr lang="mk-MK" dirty="0"/>
            </a:br>
            <a:r>
              <a:rPr lang="mk-MK" dirty="0"/>
              <a:t/>
            </a:r>
            <a:br>
              <a:rPr lang="mk-MK" dirty="0"/>
            </a:br>
            <a:r>
              <a:rPr lang="mk-MK" sz="2700" dirty="0">
                <a:solidFill>
                  <a:schemeClr val="tx1"/>
                </a:solidFill>
              </a:rPr>
              <a:t>Што наставникот  и стручните соработни МОРА  да направат кога постои сомнеж  дека детето е  жртва на ТЛ</a:t>
            </a:r>
            <a:r>
              <a:rPr lang="en-US" sz="3100" dirty="0">
                <a:solidFill>
                  <a:schemeClr val="tx1"/>
                </a:solidFill>
              </a:rPr>
              <a:t/>
            </a:r>
            <a:br>
              <a:rPr lang="en-US" sz="3100" dirty="0">
                <a:solidFill>
                  <a:schemeClr val="tx1"/>
                </a:solidFill>
              </a:rPr>
            </a:br>
            <a:r>
              <a:rPr lang="mk-MK" sz="3600" dirty="0">
                <a:solidFill>
                  <a:schemeClr val="tx1"/>
                </a:solidFill>
              </a:rPr>
              <a:t> </a:t>
            </a:r>
            <a:r>
              <a:rPr lang="en-US" dirty="0">
                <a:solidFill>
                  <a:schemeClr val="tx1"/>
                </a:solidFill>
              </a:rPr>
              <a:t/>
            </a:r>
            <a:br>
              <a:rPr lang="en-US" dirty="0">
                <a:solidFill>
                  <a:schemeClr val="tx1"/>
                </a:solidFill>
              </a:rPr>
            </a:br>
            <a:endParaRPr lang="en-US" dirty="0">
              <a:solidFill>
                <a:schemeClr val="tx1"/>
              </a:solidFill>
            </a:endParaRPr>
          </a:p>
        </p:txBody>
      </p:sp>
    </p:spTree>
  </p:cSld>
  <p:clrMapOvr>
    <a:masterClrMapping/>
  </p:clrMapOvr>
  <p:transition spd="slow">
    <p:wheel spokes="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1FB8018D-68C5-4F38-9C8C-0B415B54A2EB}"/>
              </a:ext>
            </a:extLst>
          </p:cNvPr>
          <p:cNvGraphicFramePr>
            <a:graphicFrameLocks noGrp="1"/>
          </p:cNvGraphicFramePr>
          <p:nvPr>
            <p:ph idx="1"/>
            <p:extLst>
              <p:ext uri="{D42A27DB-BD31-4B8C-83A1-F6EECF244321}">
                <p14:modId xmlns:p14="http://schemas.microsoft.com/office/powerpoint/2010/main" xmlns="" val="1675107460"/>
              </p:ext>
            </p:extLst>
          </p:nvPr>
        </p:nvGraphicFramePr>
        <p:xfrm>
          <a:off x="457200" y="98072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3AB96C84-CC6F-4C48-87A6-CD4FB63A4D0C}"/>
              </a:ext>
            </a:extLst>
          </p:cNvPr>
          <p:cNvGraphicFramePr>
            <a:graphicFrameLocks noGrp="1"/>
          </p:cNvGraphicFramePr>
          <p:nvPr>
            <p:ph idx="1"/>
            <p:extLst>
              <p:ext uri="{D42A27DB-BD31-4B8C-83A1-F6EECF244321}">
                <p14:modId xmlns:p14="http://schemas.microsoft.com/office/powerpoint/2010/main" xmlns="" val="2070959522"/>
              </p:ext>
            </p:extLst>
          </p:nvPr>
        </p:nvGraphicFramePr>
        <p:xfrm>
          <a:off x="457200" y="1166019"/>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xmlns="" id="{E00F57B5-B751-4D8F-A08B-E702ED855B7B}"/>
              </a:ext>
            </a:extLst>
          </p:cNvPr>
          <p:cNvGraphicFramePr>
            <a:graphicFrameLocks noGrp="1"/>
          </p:cNvGraphicFramePr>
          <p:nvPr>
            <p:ph idx="1"/>
            <p:extLst>
              <p:ext uri="{D42A27DB-BD31-4B8C-83A1-F6EECF244321}">
                <p14:modId xmlns:p14="http://schemas.microsoft.com/office/powerpoint/2010/main" xmlns="" val="3506947312"/>
              </p:ext>
            </p:extLst>
          </p:nvPr>
        </p:nvGraphicFramePr>
        <p:xfrm>
          <a:off x="395288" y="14843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C58F3C54-8437-4034-926C-0C43E8CE5EE9}"/>
              </a:ext>
            </a:extLst>
          </p:cNvPr>
          <p:cNvSpPr>
            <a:spLocks noGrp="1"/>
          </p:cNvSpPr>
          <p:nvPr>
            <p:ph type="title"/>
          </p:nvPr>
        </p:nvSpPr>
        <p:spPr>
          <a:xfrm>
            <a:off x="519112" y="341313"/>
            <a:ext cx="8229600" cy="1143000"/>
          </a:xfrm>
        </p:spPr>
        <p:txBody>
          <a:bodyPr>
            <a:noAutofit/>
          </a:bodyPr>
          <a:lstStyle/>
          <a:p>
            <a:pPr algn="ctr" eaLnBrk="1" fontAlgn="auto" hangingPunct="1">
              <a:spcAft>
                <a:spcPts val="0"/>
              </a:spcAft>
              <a:defRPr/>
            </a:pPr>
            <a:r>
              <a:rPr lang="mk-MK" sz="2400" dirty="0">
                <a:solidFill>
                  <a:schemeClr val="tx1"/>
                </a:solidFill>
              </a:rPr>
              <a:t>Постапки/процедури за пријавување на случај на потенцијална жртва на трговија со луѓе</a:t>
            </a:r>
            <a:endParaRPr lang="en-US" sz="2400" dirty="0">
              <a:solidFill>
                <a:schemeClr val="tx1"/>
              </a:solidFill>
            </a:endParaRPr>
          </a:p>
        </p:txBody>
      </p:sp>
    </p:spTree>
  </p:cSld>
  <p:clrMapOvr>
    <a:masterClrMapping/>
  </p:clrMapOvr>
  <p:transition spd="slow">
    <p:wheel spokes="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277324CF-AD81-4679-A042-D30CA5991FFB}"/>
              </a:ext>
            </a:extLst>
          </p:cNvPr>
          <p:cNvGraphicFramePr>
            <a:graphicFrameLocks noGrp="1"/>
          </p:cNvGraphicFramePr>
          <p:nvPr>
            <p:ph idx="1"/>
            <p:extLst>
              <p:ext uri="{D42A27DB-BD31-4B8C-83A1-F6EECF244321}">
                <p14:modId xmlns:p14="http://schemas.microsoft.com/office/powerpoint/2010/main" xmlns="" val="2513102450"/>
              </p:ext>
            </p:extLst>
          </p:nvPr>
        </p:nvGraphicFramePr>
        <p:xfrm>
          <a:off x="457200" y="98072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95F4A59-083E-47C0-BDF7-4DDF1CE1EAC9}"/>
              </a:ext>
            </a:extLst>
          </p:cNvPr>
          <p:cNvSpPr>
            <a:spLocks noGrp="1"/>
          </p:cNvSpPr>
          <p:nvPr>
            <p:ph idx="1"/>
          </p:nvPr>
        </p:nvSpPr>
        <p:spPr>
          <a:xfrm>
            <a:off x="457200" y="1752600"/>
            <a:ext cx="8229600" cy="4254500"/>
          </a:xfrm>
        </p:spPr>
        <p:txBody>
          <a:bodyPr rtlCol="0">
            <a:normAutofit fontScale="85000" lnSpcReduction="20000"/>
          </a:bodyPr>
          <a:lstStyle/>
          <a:p>
            <a:pPr marL="365760" indent="-256032" eaLnBrk="1" fontAlgn="auto" hangingPunct="1">
              <a:spcAft>
                <a:spcPts val="0"/>
              </a:spcAft>
              <a:buFont typeface="Arial" pitchFamily="34" charset="0"/>
              <a:buChar char="•"/>
              <a:defRPr/>
            </a:pPr>
            <a:r>
              <a:rPr lang="mk-MK" dirty="0"/>
              <a:t>Во случаи кога наставникот/чката или или друг вработен  во  училиштето кај дете/ученик/</a:t>
            </a:r>
            <a:r>
              <a:rPr lang="mk-MK" dirty="0" err="1"/>
              <a:t>чка</a:t>
            </a:r>
            <a:r>
              <a:rPr lang="mk-MK" dirty="0"/>
              <a:t>, забележат промени во воспитно-образовниот процес, однесувањето и здравствената состојба, кои ќе предизвикаат сомнеж дека ученикот/чката според одреден број индикатори е </a:t>
            </a:r>
            <a:r>
              <a:rPr lang="mk-MK" b="1" dirty="0"/>
              <a:t>потенцијална жртва на трговија </a:t>
            </a:r>
            <a:r>
              <a:rPr lang="mk-MK" dirty="0"/>
              <a:t>потребно е:</a:t>
            </a:r>
          </a:p>
          <a:p>
            <a:pPr marL="365760" indent="-256032" eaLnBrk="1" fontAlgn="auto" hangingPunct="1">
              <a:spcAft>
                <a:spcPts val="0"/>
              </a:spcAft>
              <a:buFont typeface="Arial" pitchFamily="34" charset="0"/>
              <a:buChar char="•"/>
              <a:defRPr/>
            </a:pPr>
            <a:endParaRPr lang="mk-MK" dirty="0"/>
          </a:p>
          <a:p>
            <a:pPr marL="365760" indent="-256032" eaLnBrk="1" fontAlgn="auto" hangingPunct="1">
              <a:spcAft>
                <a:spcPts val="0"/>
              </a:spcAft>
              <a:buFont typeface="Arial" pitchFamily="34" charset="0"/>
              <a:buNone/>
              <a:defRPr/>
            </a:pPr>
            <a:r>
              <a:rPr lang="mk-MK" b="1" dirty="0"/>
              <a:t>   </a:t>
            </a:r>
            <a:r>
              <a:rPr lang="mk-MK" b="1" i="1" dirty="0"/>
              <a:t>Веднаш да ја информира стручната служба или стручниот тим, ако има формирано во училиштето, кој понатаму го известува директорот во училиштето. </a:t>
            </a:r>
            <a:endParaRPr lang="en-US" i="1" dirty="0"/>
          </a:p>
          <a:p>
            <a:pPr marL="365760" indent="-256032" eaLnBrk="1" fontAlgn="auto" hangingPunct="1">
              <a:spcAft>
                <a:spcPts val="0"/>
              </a:spcAft>
              <a:buFont typeface="Arial" pitchFamily="34" charset="0"/>
              <a:buNone/>
              <a:defRPr/>
            </a:pPr>
            <a:r>
              <a:rPr lang="mk-MK" b="1" i="1" dirty="0"/>
              <a:t> </a:t>
            </a:r>
            <a:endParaRPr lang="en-US" i="1" dirty="0"/>
          </a:p>
          <a:p>
            <a:pPr marL="365760" indent="-256032" eaLnBrk="1" fontAlgn="auto" hangingPunct="1">
              <a:spcAft>
                <a:spcPts val="0"/>
              </a:spcAft>
              <a:buFont typeface="Arial" pitchFamily="34" charset="0"/>
              <a:buChar char="•"/>
              <a:defRPr/>
            </a:pPr>
            <a:endParaRPr lang="en-US" dirty="0"/>
          </a:p>
          <a:p>
            <a:pPr marL="365760" indent="-256032" eaLnBrk="1" fontAlgn="auto" hangingPunct="1">
              <a:spcAft>
                <a:spcPts val="0"/>
              </a:spcAft>
              <a:buFont typeface="Arial" pitchFamily="34" charset="0"/>
              <a:buChar char="•"/>
              <a:defRPr/>
            </a:pPr>
            <a:endParaRPr lang="en-US" dirty="0"/>
          </a:p>
        </p:txBody>
      </p:sp>
      <p:sp>
        <p:nvSpPr>
          <p:cNvPr id="2" name="Title 1">
            <a:extLst>
              <a:ext uri="{FF2B5EF4-FFF2-40B4-BE49-F238E27FC236}">
                <a16:creationId xmlns:a16="http://schemas.microsoft.com/office/drawing/2014/main" xmlns="" id="{5D4C6726-EE04-44A1-897D-E03EC895D9FF}"/>
              </a:ext>
            </a:extLst>
          </p:cNvPr>
          <p:cNvSpPr>
            <a:spLocks noGrp="1"/>
          </p:cNvSpPr>
          <p:nvPr>
            <p:ph type="title"/>
          </p:nvPr>
        </p:nvSpPr>
        <p:spPr>
          <a:xfrm>
            <a:off x="457200" y="274638"/>
            <a:ext cx="8229600" cy="1020762"/>
          </a:xfrm>
        </p:spPr>
        <p:txBody>
          <a:bodyPr>
            <a:noAutofit/>
          </a:bodyPr>
          <a:lstStyle/>
          <a:p>
            <a:pPr algn="ctr" eaLnBrk="1" fontAlgn="auto" hangingPunct="1">
              <a:spcAft>
                <a:spcPts val="0"/>
              </a:spcAft>
              <a:defRPr/>
            </a:pPr>
            <a:r>
              <a:rPr lang="mk-MK" sz="3200" dirty="0"/>
              <a:t>Пријавување на случај и упатување</a:t>
            </a:r>
            <a:endParaRPr lang="en-US" sz="3200" dirty="0"/>
          </a:p>
        </p:txBody>
      </p:sp>
    </p:spTree>
  </p:cSld>
  <p:clrMapOvr>
    <a:masterClrMapping/>
  </p:clrMapOvr>
  <p:transition spd="slow">
    <p:wheel spokes="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a:extLst>
              <a:ext uri="{FF2B5EF4-FFF2-40B4-BE49-F238E27FC236}">
                <a16:creationId xmlns:a16="http://schemas.microsoft.com/office/drawing/2014/main" xmlns="" id="{6802F408-2F8A-4514-98AA-B3EB4B214BDC}"/>
              </a:ext>
            </a:extLst>
          </p:cNvPr>
          <p:cNvSpPr>
            <a:spLocks noGrp="1"/>
          </p:cNvSpPr>
          <p:nvPr>
            <p:ph idx="1"/>
          </p:nvPr>
        </p:nvSpPr>
        <p:spPr/>
        <p:txBody>
          <a:bodyPr/>
          <a:lstStyle/>
          <a:p>
            <a:pPr marL="623887" indent="-514350" eaLnBrk="1" hangingPunct="1">
              <a:buFont typeface="Wingdings 3" panose="05040102010807070707" pitchFamily="18" charset="2"/>
              <a:buAutoNum type="arabicPeriod"/>
              <a:defRPr/>
            </a:pPr>
            <a:r>
              <a:rPr lang="mk-MK" altLang="en-US" dirty="0"/>
              <a:t>Директорот заедно со стручната служба го пријавува случајот во:</a:t>
            </a:r>
          </a:p>
          <a:p>
            <a:pPr marL="623887" indent="-514350" eaLnBrk="1" hangingPunct="1">
              <a:buFont typeface="Wingdings 3" panose="05040102010807070707" pitchFamily="18" charset="2"/>
              <a:buAutoNum type="arabicPeriod"/>
              <a:defRPr/>
            </a:pPr>
            <a:endParaRPr lang="mk-MK" altLang="en-US" sz="2000" dirty="0"/>
          </a:p>
          <a:p>
            <a:pPr eaLnBrk="1" hangingPunct="1">
              <a:defRPr/>
            </a:pPr>
            <a:r>
              <a:rPr lang="mk-MK" altLang="en-US" dirty="0"/>
              <a:t>Министерство за труд и социјална политика/Национален механизам за упатување на жртви на трговија со луѓе</a:t>
            </a:r>
          </a:p>
          <a:p>
            <a:pPr eaLnBrk="1" hangingPunct="1">
              <a:defRPr/>
            </a:pPr>
            <a:r>
              <a:rPr lang="mk-MK" altLang="en-US" dirty="0"/>
              <a:t>Центарот за социјална работа – одговорни за идентификација на жртви на ТЛ</a:t>
            </a:r>
            <a:endParaRPr lang="en-US" altLang="en-US" dirty="0"/>
          </a:p>
          <a:p>
            <a:pPr eaLnBrk="1" hangingPunct="1">
              <a:defRPr/>
            </a:pPr>
            <a:r>
              <a:rPr lang="mk-MK" altLang="en-US" dirty="0"/>
              <a:t>Доколку се работи за итна интервенција, случајот се пријавува и во полиција.</a:t>
            </a:r>
            <a:endParaRPr lang="en-US" altLang="en-US" dirty="0"/>
          </a:p>
          <a:p>
            <a:pPr eaLnBrk="1" hangingPunct="1">
              <a:buFont typeface="Arial" charset="0"/>
              <a:buChar char="•"/>
              <a:defRPr/>
            </a:pPr>
            <a:endParaRPr lang="en-US" altLang="en-US" dirty="0"/>
          </a:p>
        </p:txBody>
      </p:sp>
      <p:sp>
        <p:nvSpPr>
          <p:cNvPr id="2" name="Title 1">
            <a:extLst>
              <a:ext uri="{FF2B5EF4-FFF2-40B4-BE49-F238E27FC236}">
                <a16:creationId xmlns:a16="http://schemas.microsoft.com/office/drawing/2014/main" xmlns="" id="{CDC487E2-E62B-42B0-9917-A817516AB83E}"/>
              </a:ext>
            </a:extLst>
          </p:cNvPr>
          <p:cNvSpPr>
            <a:spLocks noGrp="1"/>
          </p:cNvSpPr>
          <p:nvPr>
            <p:ph type="title"/>
          </p:nvPr>
        </p:nvSpPr>
        <p:spPr>
          <a:xfrm>
            <a:off x="457200" y="274638"/>
            <a:ext cx="8229600" cy="792162"/>
          </a:xfrm>
        </p:spPr>
        <p:txBody>
          <a:bodyPr>
            <a:normAutofit fontScale="90000"/>
          </a:bodyPr>
          <a:lstStyle/>
          <a:p>
            <a:pPr algn="ctr" eaLnBrk="1" fontAlgn="auto" hangingPunct="1">
              <a:spcAft>
                <a:spcPts val="0"/>
              </a:spcAft>
              <a:defRPr/>
            </a:pPr>
            <a:r>
              <a:rPr lang="mk-MK" dirty="0"/>
              <a:t/>
            </a:r>
            <a:br>
              <a:rPr lang="mk-MK" dirty="0"/>
            </a:br>
            <a:r>
              <a:rPr lang="mk-MK" dirty="0">
                <a:solidFill>
                  <a:schemeClr val="tx1"/>
                </a:solidFill>
              </a:rPr>
              <a:t>Каде се пријавува случајот </a:t>
            </a:r>
            <a:r>
              <a:rPr lang="en-US" dirty="0">
                <a:solidFill>
                  <a:schemeClr val="tx1"/>
                </a:solidFill>
              </a:rPr>
              <a:t/>
            </a:r>
            <a:br>
              <a:rPr lang="en-US" dirty="0">
                <a:solidFill>
                  <a:schemeClr val="tx1"/>
                </a:solidFill>
              </a:rPr>
            </a:br>
            <a:endParaRPr lang="en-US" dirty="0">
              <a:solidFill>
                <a:schemeClr val="tx1"/>
              </a:solidFill>
            </a:endParaRPr>
          </a:p>
        </p:txBody>
      </p:sp>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56D5BEED-4F47-4267-9EF9-F10F2E41D5BC}"/>
              </a:ext>
            </a:extLst>
          </p:cNvPr>
          <p:cNvGraphicFramePr>
            <a:graphicFrameLocks noGrp="1"/>
          </p:cNvGraphicFramePr>
          <p:nvPr>
            <p:ph idx="1"/>
            <p:extLst>
              <p:ext uri="{D42A27DB-BD31-4B8C-83A1-F6EECF244321}">
                <p14:modId xmlns:p14="http://schemas.microsoft.com/office/powerpoint/2010/main" xmlns="" val="1322727997"/>
              </p:ext>
            </p:extLst>
          </p:nvPr>
        </p:nvGraphicFramePr>
        <p:xfrm>
          <a:off x="0" y="1214438"/>
          <a:ext cx="9144000" cy="564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F42CED76-BC5D-4585-BDC6-4058B8C76EE1}"/>
              </a:ext>
            </a:extLst>
          </p:cNvPr>
          <p:cNvSpPr>
            <a:spLocks noGrp="1"/>
          </p:cNvSpPr>
          <p:nvPr>
            <p:ph type="title"/>
          </p:nvPr>
        </p:nvSpPr>
        <p:spPr>
          <a:xfrm>
            <a:off x="457200" y="457200"/>
            <a:ext cx="8229600" cy="1143000"/>
          </a:xfrm>
        </p:spPr>
        <p:txBody>
          <a:bodyPr>
            <a:noAutofit/>
          </a:bodyPr>
          <a:lstStyle/>
          <a:p>
            <a:pPr algn="ctr">
              <a:defRPr/>
            </a:pPr>
            <a:r>
              <a:rPr lang="ru-RU" altLang="en-US" sz="3600" dirty="0">
                <a:latin typeface="Times New Roman" panose="02020603050405020304" pitchFamily="18" charset="0"/>
                <a:cs typeface="Times New Roman" panose="02020603050405020304" pitchFamily="18" charset="0"/>
              </a:rPr>
              <a:t>Социо-економски фактори</a:t>
            </a:r>
            <a:r>
              <a:rPr lang="mk-MK" altLang="en-US" sz="3600" dirty="0">
                <a:latin typeface="Times New Roman" panose="02020603050405020304" pitchFamily="18" charset="0"/>
                <a:cs typeface="Times New Roman" panose="02020603050405020304" pitchFamily="18" charset="0"/>
              </a:rPr>
              <a:t> на „поттурнување“</a:t>
            </a:r>
            <a:r>
              <a:rPr lang="en-US" altLang="en-US" sz="3600" dirty="0">
                <a:latin typeface="Times New Roman" panose="02020603050405020304" pitchFamily="18" charset="0"/>
                <a:cs typeface="Times New Roman" panose="02020603050405020304" pitchFamily="18" charset="0"/>
              </a:rPr>
              <a:t> (push)</a:t>
            </a:r>
            <a:r>
              <a:rPr lang="en-US" altLang="en-US" sz="3600" dirty="0">
                <a:solidFill>
                  <a:srgbClr val="FF0000"/>
                </a:solidFill>
                <a:latin typeface="Times New Roman" panose="02020603050405020304" pitchFamily="18" charset="0"/>
                <a:cs typeface="Times New Roman" panose="02020603050405020304" pitchFamily="18" charset="0"/>
              </a:rPr>
              <a:t/>
            </a:r>
            <a:br>
              <a:rPr lang="en-US" altLang="en-US" sz="3600" dirty="0">
                <a:solidFill>
                  <a:srgbClr val="FF0000"/>
                </a:solidFill>
                <a:latin typeface="Times New Roman" panose="02020603050405020304" pitchFamily="18" charset="0"/>
                <a:cs typeface="Times New Roman" panose="02020603050405020304" pitchFamily="18" charset="0"/>
              </a:rPr>
            </a:br>
            <a:endParaRPr lang="en-US" sz="3600" dirty="0"/>
          </a:p>
        </p:txBody>
      </p:sp>
    </p:spTree>
  </p:cSld>
  <p:clrMapOvr>
    <a:masterClrMapping/>
  </p:clrMapOvr>
  <p:transition spd="slow">
    <p:wheel spokes="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2">
            <a:extLst>
              <a:ext uri="{FF2B5EF4-FFF2-40B4-BE49-F238E27FC236}">
                <a16:creationId xmlns:a16="http://schemas.microsoft.com/office/drawing/2014/main" xmlns="" id="{E23FB222-ECEF-4839-B7CE-64A1052F78A2}"/>
              </a:ext>
            </a:extLst>
          </p:cNvPr>
          <p:cNvSpPr>
            <a:spLocks noGrp="1"/>
          </p:cNvSpPr>
          <p:nvPr>
            <p:ph idx="1"/>
          </p:nvPr>
        </p:nvSpPr>
        <p:spPr/>
        <p:txBody>
          <a:bodyPr/>
          <a:lstStyle/>
          <a:p>
            <a:pPr eaLnBrk="1" hangingPunct="1">
              <a:buFont typeface="Arial" panose="020B0604020202020204" pitchFamily="34" charset="0"/>
              <a:buNone/>
            </a:pPr>
            <a:r>
              <a:rPr lang="mk-MK" altLang="en-US" dirty="0"/>
              <a:t>2. </a:t>
            </a:r>
            <a:r>
              <a:rPr lang="mk-MK" altLang="en-US" sz="2800" dirty="0"/>
              <a:t>Дополнително, </a:t>
            </a:r>
            <a:r>
              <a:rPr lang="mk-MK" altLang="en-US" sz="2800" b="1" dirty="0"/>
              <a:t>писмено</a:t>
            </a:r>
            <a:r>
              <a:rPr lang="mk-MK" altLang="en-US" sz="2800" dirty="0"/>
              <a:t> ги известува и ги доставува сите расположливи факти и околности (доколку ги има), на надлежниот Центар за социјална работа и полицијата, кои понатаму преземаат постапка за утврдување:</a:t>
            </a:r>
          </a:p>
          <a:p>
            <a:pPr eaLnBrk="1" hangingPunct="1">
              <a:buFont typeface="Arial" panose="020B0604020202020204" pitchFamily="34" charset="0"/>
              <a:buNone/>
            </a:pPr>
            <a:endParaRPr lang="mk-MK" altLang="en-US" sz="1800" dirty="0"/>
          </a:p>
          <a:p>
            <a:pPr algn="ctr" eaLnBrk="1" hangingPunct="1">
              <a:buFont typeface="Arial" panose="020B0604020202020204" pitchFamily="34" charset="0"/>
              <a:buNone/>
            </a:pPr>
            <a:r>
              <a:rPr lang="mk-MK" altLang="en-US" sz="2800" dirty="0"/>
              <a:t>  </a:t>
            </a:r>
            <a:r>
              <a:rPr lang="mk-MK" altLang="en-US" sz="2800" b="1" dirty="0"/>
              <a:t>Дали во конкретниот случај се работи за  потенцијална жртва или жртва  на трговија со дете? </a:t>
            </a:r>
            <a:endParaRPr lang="en-US" altLang="en-US" sz="2800" b="1" dirty="0"/>
          </a:p>
          <a:p>
            <a:pPr eaLnBrk="1" hangingPunct="1"/>
            <a:endParaRPr lang="en-US" altLang="en-US" dirty="0"/>
          </a:p>
        </p:txBody>
      </p:sp>
    </p:spTree>
  </p:cSld>
  <p:clrMapOvr>
    <a:masterClrMapping/>
  </p:clrMapOvr>
  <p:transition spd="slow">
    <p:wheel spokes="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a:extLst>
              <a:ext uri="{FF2B5EF4-FFF2-40B4-BE49-F238E27FC236}">
                <a16:creationId xmlns:a16="http://schemas.microsoft.com/office/drawing/2014/main" xmlns="" id="{D8B6175F-CA9A-4AD0-8442-73491CB80B2C}"/>
              </a:ext>
            </a:extLst>
          </p:cNvPr>
          <p:cNvSpPr>
            <a:spLocks noGrp="1"/>
          </p:cNvSpPr>
          <p:nvPr>
            <p:ph idx="1"/>
          </p:nvPr>
        </p:nvSpPr>
        <p:spPr/>
        <p:txBody>
          <a:bodyPr/>
          <a:lstStyle/>
          <a:p>
            <a:pPr eaLnBrk="1" hangingPunct="1">
              <a:buFont typeface="Arial" panose="020B0604020202020204" pitchFamily="34" charset="0"/>
              <a:buNone/>
            </a:pPr>
            <a:r>
              <a:rPr lang="mk-MK" altLang="en-US" sz="2800" dirty="0"/>
              <a:t>3. Веднаш се информираат родителот/ старателот на ученикот за детектираните промени во однесувањето кај детето како и за преземените дејствија кон НМУ/ЦСР и МВР;</a:t>
            </a:r>
          </a:p>
          <a:p>
            <a:pPr eaLnBrk="1" hangingPunct="1">
              <a:buFont typeface="Arial" panose="020B0604020202020204" pitchFamily="34" charset="0"/>
              <a:buNone/>
            </a:pPr>
            <a:r>
              <a:rPr lang="mk-MK" altLang="en-US" sz="2800" dirty="0"/>
              <a:t>4. По пријавувањето за сомнеж за трговија со дете, одговорниот во стручниот тим   треба да го евидентира случајот и да изготви службена белешка и тоа</a:t>
            </a:r>
            <a:r>
              <a:rPr lang="mk-MK" altLang="en-US" dirty="0"/>
              <a:t>: </a:t>
            </a:r>
            <a:endParaRPr lang="en-US" altLang="en-US" dirty="0"/>
          </a:p>
          <a:p>
            <a:pPr eaLnBrk="1" hangingPunct="1">
              <a:buFont typeface="Arial" panose="020B0604020202020204" pitchFamily="34" charset="0"/>
              <a:buNone/>
            </a:pPr>
            <a:endParaRPr lang="en-US" altLang="en-US" dirty="0"/>
          </a:p>
          <a:p>
            <a:pPr eaLnBrk="1" hangingPunct="1">
              <a:buFont typeface="Arial" panose="020B0604020202020204" pitchFamily="34" charset="0"/>
              <a:buChar char="•"/>
            </a:pPr>
            <a:endParaRPr lang="en-US" altLang="en-US" dirty="0"/>
          </a:p>
        </p:txBody>
      </p:sp>
    </p:spTree>
  </p:cSld>
  <p:clrMapOvr>
    <a:masterClrMapping/>
  </p:clrMapOvr>
  <p:transition spd="slow">
    <p:wheel spokes="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a:extLst>
              <a:ext uri="{FF2B5EF4-FFF2-40B4-BE49-F238E27FC236}">
                <a16:creationId xmlns:a16="http://schemas.microsoft.com/office/drawing/2014/main" xmlns="" id="{FD1443C7-8C8A-4698-8040-8A781ECEB380}"/>
              </a:ext>
            </a:extLst>
          </p:cNvPr>
          <p:cNvSpPr>
            <a:spLocks noGrp="1"/>
          </p:cNvSpPr>
          <p:nvPr>
            <p:ph idx="1"/>
          </p:nvPr>
        </p:nvSpPr>
        <p:spPr/>
        <p:txBody>
          <a:bodyPr/>
          <a:lstStyle/>
          <a:p>
            <a:pPr eaLnBrk="1" hangingPunct="1">
              <a:spcAft>
                <a:spcPts val="600"/>
              </a:spcAft>
            </a:pPr>
            <a:r>
              <a:rPr lang="mk-MK" altLang="en-US" sz="2800" dirty="0"/>
              <a:t>за целокупно преземените активности во врска со евидентираниот случај;</a:t>
            </a:r>
            <a:endParaRPr lang="en-US" altLang="en-US" sz="2800" dirty="0"/>
          </a:p>
          <a:p>
            <a:pPr eaLnBrk="1" hangingPunct="1">
              <a:spcAft>
                <a:spcPts val="600"/>
              </a:spcAft>
            </a:pPr>
            <a:r>
              <a:rPr lang="mk-MK" altLang="en-US" sz="2800" dirty="0"/>
              <a:t>за извршените разговори со надлежни лица и институции;</a:t>
            </a:r>
            <a:endParaRPr lang="en-US" altLang="en-US" sz="2800" dirty="0"/>
          </a:p>
          <a:p>
            <a:pPr eaLnBrk="1" hangingPunct="1">
              <a:spcAft>
                <a:spcPts val="600"/>
              </a:spcAft>
            </a:pPr>
            <a:r>
              <a:rPr lang="mk-MK" altLang="en-US" sz="2800" dirty="0"/>
              <a:t>за дадените и повратно добиените изјави од надлежни и други лица и институции поврзани со евидентираниот случај како и за с</a:t>
            </a:r>
            <a:r>
              <a:rPr lang="en-GB" altLang="en-US" sz="2800" dirty="0">
                <a:latin typeface="Arial" panose="020B0604020202020204" pitchFamily="34" charset="0"/>
                <a:cs typeface="Arial" panose="020B0604020202020204" pitchFamily="34" charset="0"/>
              </a:rPr>
              <a:t>è</a:t>
            </a:r>
            <a:r>
              <a:rPr lang="mk-MK" altLang="en-US" sz="2800" dirty="0"/>
              <a:t> она што е дополнително осознаено</a:t>
            </a:r>
            <a:r>
              <a:rPr lang="mk-MK" altLang="en-US" dirty="0"/>
              <a:t>. </a:t>
            </a:r>
            <a:endParaRPr lang="en-US" altLang="en-US" dirty="0"/>
          </a:p>
        </p:txBody>
      </p:sp>
    </p:spTree>
  </p:cSld>
  <p:clrMapOvr>
    <a:masterClrMapping/>
  </p:clrMapOvr>
  <p:transition spd="slow">
    <p:wheel spokes="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a:extLst>
              <a:ext uri="{FF2B5EF4-FFF2-40B4-BE49-F238E27FC236}">
                <a16:creationId xmlns:a16="http://schemas.microsoft.com/office/drawing/2014/main" xmlns="" id="{4E468D91-5A92-4B6C-8C43-481A421F8451}"/>
              </a:ext>
            </a:extLst>
          </p:cNvPr>
          <p:cNvSpPr>
            <a:spLocks noGrp="1"/>
          </p:cNvSpPr>
          <p:nvPr>
            <p:ph idx="1"/>
          </p:nvPr>
        </p:nvSpPr>
        <p:spPr>
          <a:xfrm>
            <a:off x="457200" y="908720"/>
            <a:ext cx="8229600" cy="4525962"/>
          </a:xfrm>
        </p:spPr>
        <p:txBody>
          <a:bodyPr/>
          <a:lstStyle/>
          <a:p>
            <a:pPr eaLnBrk="1" hangingPunct="1">
              <a:buFont typeface="Arial" panose="020B0604020202020204" pitchFamily="34" charset="0"/>
              <a:buNone/>
            </a:pPr>
            <a:r>
              <a:rPr lang="mk-MK" altLang="en-US" sz="3200" dirty="0"/>
              <a:t>5. За сите констатирани состојби и преземени активности, надлежните институции (училиштето-стручните тимови, ЦСР и полицијата), меѓусебно се информираат и учествуваат во понатамошното постапување согласно со индивидуалниот план и програма за третман на детето кој го изготвува ЦСР. </a:t>
            </a:r>
            <a:endParaRPr lang="en-US" altLang="en-US" sz="3200" dirty="0"/>
          </a:p>
        </p:txBody>
      </p:sp>
    </p:spTree>
  </p:cSld>
  <p:clrMapOvr>
    <a:masterClrMapping/>
  </p:clrMapOvr>
  <p:transition spd="slow">
    <p:wheel spokes="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CED129-E18F-4BF2-B19C-62108045AC65}"/>
              </a:ext>
            </a:extLst>
          </p:cNvPr>
          <p:cNvSpPr>
            <a:spLocks noGrp="1"/>
          </p:cNvSpPr>
          <p:nvPr>
            <p:ph idx="1"/>
          </p:nvPr>
        </p:nvSpPr>
        <p:spPr>
          <a:xfrm>
            <a:off x="457200" y="762000"/>
            <a:ext cx="8229600" cy="5245100"/>
          </a:xfrm>
        </p:spPr>
        <p:txBody>
          <a:bodyPr rtlCol="0">
            <a:normAutofit/>
          </a:bodyPr>
          <a:lstStyle/>
          <a:p>
            <a:pPr marL="365760" indent="-256032" eaLnBrk="1" fontAlgn="auto" hangingPunct="1">
              <a:spcAft>
                <a:spcPts val="0"/>
              </a:spcAft>
              <a:buFont typeface="Arial" pitchFamily="34" charset="0"/>
              <a:buNone/>
              <a:defRPr/>
            </a:pPr>
            <a:r>
              <a:rPr lang="mk-MK" dirty="0"/>
              <a:t> 6. Посветено се соработува со стручниот тим на Центарот за социјална работа и се учествува во изработката на индивидуалниот план и програмата за заштита на детето.</a:t>
            </a:r>
          </a:p>
          <a:p>
            <a:pPr marL="365760" indent="-256032" eaLnBrk="1" fontAlgn="auto" hangingPunct="1">
              <a:spcAft>
                <a:spcPts val="0"/>
              </a:spcAft>
              <a:buFont typeface="Arial" pitchFamily="34" charset="0"/>
              <a:buNone/>
              <a:defRPr/>
            </a:pPr>
            <a:endParaRPr lang="mk-MK" dirty="0"/>
          </a:p>
          <a:p>
            <a:pPr marL="365760" indent="-256032" eaLnBrk="1" fontAlgn="auto" hangingPunct="1">
              <a:spcAft>
                <a:spcPts val="0"/>
              </a:spcAft>
              <a:buFont typeface="Arial" pitchFamily="34" charset="0"/>
              <a:buNone/>
              <a:defRPr/>
            </a:pPr>
            <a:r>
              <a:rPr lang="mk-MK" dirty="0"/>
              <a:t> 7. На барање на обвинителството или полицијата училиштето веднаш ја доставува целокупната потребна документација поврзана со евидентираниот случај заради брзо и ефикасно правно (судско) разрешување на истиот.</a:t>
            </a:r>
            <a:endParaRPr lang="en-US" dirty="0"/>
          </a:p>
          <a:p>
            <a:pPr marL="365760" indent="-256032" eaLnBrk="1" fontAlgn="auto" hangingPunct="1">
              <a:spcAft>
                <a:spcPts val="0"/>
              </a:spcAft>
              <a:buFont typeface="Arial" pitchFamily="34" charset="0"/>
              <a:buNone/>
              <a:defRPr/>
            </a:pPr>
            <a:endParaRPr lang="en-US" dirty="0"/>
          </a:p>
          <a:p>
            <a:pPr marL="365760" indent="-256032" eaLnBrk="1" fontAlgn="auto" hangingPunct="1">
              <a:spcAft>
                <a:spcPts val="0"/>
              </a:spcAft>
              <a:buFont typeface="Arial" pitchFamily="34" charset="0"/>
              <a:buChar char="•"/>
              <a:defRPr/>
            </a:pPr>
            <a:endParaRPr lang="en-US" dirty="0"/>
          </a:p>
        </p:txBody>
      </p:sp>
    </p:spTree>
  </p:cSld>
  <p:clrMapOvr>
    <a:masterClrMapping/>
  </p:clrMapOvr>
  <p:transition spd="slow">
    <p:wheel spokes="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a:extLst>
              <a:ext uri="{FF2B5EF4-FFF2-40B4-BE49-F238E27FC236}">
                <a16:creationId xmlns:a16="http://schemas.microsoft.com/office/drawing/2014/main" xmlns="" id="{A7EC00C4-C9AA-4127-A9F5-8CE340E71885}"/>
              </a:ext>
            </a:extLst>
          </p:cNvPr>
          <p:cNvSpPr>
            <a:spLocks noGrp="1"/>
          </p:cNvSpPr>
          <p:nvPr>
            <p:ph idx="1"/>
          </p:nvPr>
        </p:nvSpPr>
        <p:spPr>
          <a:xfrm>
            <a:off x="457200" y="914400"/>
            <a:ext cx="8229600" cy="5092700"/>
          </a:xfrm>
        </p:spPr>
        <p:txBody>
          <a:bodyPr/>
          <a:lstStyle/>
          <a:p>
            <a:pPr eaLnBrk="1" hangingPunct="1"/>
            <a:r>
              <a:rPr lang="mk-MK" altLang="en-US" sz="3600" dirty="0"/>
              <a:t>Постапката треба да е брза, доверлива и во насока на заштита на најдобриот интерес на учениците.</a:t>
            </a:r>
          </a:p>
          <a:p>
            <a:pPr marL="109537" indent="0" eaLnBrk="1" hangingPunct="1">
              <a:buNone/>
            </a:pPr>
            <a:endParaRPr lang="en-US" altLang="en-US" sz="3600" dirty="0"/>
          </a:p>
          <a:p>
            <a:pPr eaLnBrk="1" hangingPunct="1"/>
            <a:r>
              <a:rPr lang="mk-MK" altLang="en-US" sz="3600" dirty="0"/>
              <a:t>Важно е да се напомене дека секое сомневање треба да се пријави до одговорните за идентификација во НМУ/ЦСР</a:t>
            </a:r>
            <a:r>
              <a:rPr lang="mk-MK" altLang="en-US" sz="2800" dirty="0"/>
              <a:t>. </a:t>
            </a:r>
            <a:endParaRPr lang="en-US" altLang="en-US" sz="2800" dirty="0"/>
          </a:p>
          <a:p>
            <a:pPr eaLnBrk="1" hangingPunct="1"/>
            <a:endParaRPr lang="en-US" altLang="en-US" dirty="0"/>
          </a:p>
        </p:txBody>
      </p:sp>
    </p:spTree>
  </p:cSld>
  <p:clrMapOvr>
    <a:masterClrMapping/>
  </p:clrMapOvr>
  <p:transition spd="slow">
    <p:wheel spokes="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3E44887-4089-45CD-9F43-2B0C155AC7C9}"/>
              </a:ext>
            </a:extLst>
          </p:cNvPr>
          <p:cNvSpPr>
            <a:spLocks noGrp="1"/>
          </p:cNvSpPr>
          <p:nvPr>
            <p:ph idx="1"/>
          </p:nvPr>
        </p:nvSpPr>
        <p:spPr/>
        <p:txBody>
          <a:bodyPr/>
          <a:lstStyle/>
          <a:p>
            <a:pPr marL="109537" indent="0">
              <a:buNone/>
            </a:pPr>
            <a:endParaRPr lang="mk-MK" dirty="0"/>
          </a:p>
          <a:p>
            <a:pPr marL="109537" indent="0">
              <a:buNone/>
            </a:pPr>
            <a:endParaRPr lang="mk-MK" dirty="0"/>
          </a:p>
          <a:p>
            <a:pPr marL="109537" indent="0">
              <a:buNone/>
            </a:pPr>
            <a:endParaRPr lang="mk-MK" dirty="0"/>
          </a:p>
          <a:p>
            <a:pPr marL="109537" indent="0">
              <a:buNone/>
            </a:pPr>
            <a:r>
              <a:rPr lang="mk-MK" dirty="0"/>
              <a:t>		Благодариме на вниманието!</a:t>
            </a:r>
          </a:p>
          <a:p>
            <a:pPr marL="109537" indent="0">
              <a:buNone/>
            </a:pPr>
            <a:endParaRPr lang="mk-MK" dirty="0"/>
          </a:p>
          <a:p>
            <a:pPr marL="109537" indent="0">
              <a:buNone/>
            </a:pPr>
            <a:endParaRPr lang="mk-MK" sz="1800" b="1" u="sng" dirty="0"/>
          </a:p>
          <a:p>
            <a:pPr marL="109537" indent="0" algn="ctr">
              <a:buNone/>
            </a:pPr>
            <a:endParaRPr lang="mk-MK" sz="1800" b="1" u="sng" dirty="0"/>
          </a:p>
          <a:p>
            <a:pPr marL="109537" indent="0">
              <a:buNone/>
            </a:pPr>
            <a:endParaRPr lang="mk-MK" dirty="0"/>
          </a:p>
          <a:p>
            <a:pPr marL="109537" indent="0">
              <a:buNone/>
            </a:pPr>
            <a:r>
              <a:rPr lang="mk-MK" dirty="0"/>
              <a:t>			</a:t>
            </a:r>
            <a:endParaRPr lang="en-US" dirty="0"/>
          </a:p>
        </p:txBody>
      </p:sp>
      <p:sp>
        <p:nvSpPr>
          <p:cNvPr id="3" name="Title 2">
            <a:extLst>
              <a:ext uri="{FF2B5EF4-FFF2-40B4-BE49-F238E27FC236}">
                <a16:creationId xmlns:a16="http://schemas.microsoft.com/office/drawing/2014/main" xmlns="" id="{235FE54B-DBD1-4B31-8460-216889335F67}"/>
              </a:ext>
            </a:extLst>
          </p:cNvPr>
          <p:cNvSpPr>
            <a:spLocks noGrp="1"/>
          </p:cNvSpPr>
          <p:nvPr>
            <p:ph type="title"/>
          </p:nvPr>
        </p:nvSpPr>
        <p:spPr/>
        <p:txBody>
          <a:bodyPr/>
          <a:lstStyle/>
          <a:p>
            <a:r>
              <a:rPr lang="mk-MK" dirty="0"/>
              <a:t>За крај</a:t>
            </a:r>
            <a:endParaRPr lang="en-US" dirty="0"/>
          </a:p>
        </p:txBody>
      </p:sp>
    </p:spTree>
    <p:extLst>
      <p:ext uri="{BB962C8B-B14F-4D97-AF65-F5344CB8AC3E}">
        <p14:creationId xmlns:p14="http://schemas.microsoft.com/office/powerpoint/2010/main" xmlns="" val="238528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E836A1D8-8093-45BA-9974-4774E61E9BC9}"/>
              </a:ext>
            </a:extLst>
          </p:cNvPr>
          <p:cNvGraphicFramePr>
            <a:graphicFrameLocks noGrp="1"/>
          </p:cNvGraphicFramePr>
          <p:nvPr>
            <p:ph idx="1"/>
            <p:extLst>
              <p:ext uri="{D42A27DB-BD31-4B8C-83A1-F6EECF244321}">
                <p14:modId xmlns:p14="http://schemas.microsoft.com/office/powerpoint/2010/main" xmlns="" val="1784537571"/>
              </p:ext>
            </p:extLst>
          </p:nvPr>
        </p:nvGraphicFramePr>
        <p:xfrm>
          <a:off x="0" y="1481138"/>
          <a:ext cx="91440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45D4664D-E80C-4F03-9EA9-81F5DD411640}"/>
              </a:ext>
            </a:extLst>
          </p:cNvPr>
          <p:cNvSpPr>
            <a:spLocks noGrp="1"/>
          </p:cNvSpPr>
          <p:nvPr>
            <p:ph type="title"/>
          </p:nvPr>
        </p:nvSpPr>
        <p:spPr/>
        <p:txBody>
          <a:bodyPr>
            <a:normAutofit fontScale="90000"/>
          </a:bodyPr>
          <a:lstStyle/>
          <a:p>
            <a:pPr algn="ctr">
              <a:defRPr/>
            </a:pPr>
            <a:r>
              <a:rPr lang="ru-RU" altLang="en-US" sz="44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Фактори на </a:t>
            </a:r>
            <a:r>
              <a:rPr lang="mk-MK" altLang="en-US" sz="44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altLang="en-US" sz="44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повлекување</a:t>
            </a:r>
            <a:r>
              <a:rPr lang="mk-MK" altLang="en-US" sz="44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4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(pull)</a:t>
            </a:r>
            <a:br>
              <a:rPr lang="en-US" altLang="en-US" sz="44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b="0" dirty="0">
              <a:solidFill>
                <a:schemeClr val="tx1"/>
              </a:solidFill>
            </a:endParaRPr>
          </a:p>
        </p:txBody>
      </p:sp>
    </p:spTree>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a:extLst>
              <a:ext uri="{FF2B5EF4-FFF2-40B4-BE49-F238E27FC236}">
                <a16:creationId xmlns:a16="http://schemas.microsoft.com/office/drawing/2014/main" xmlns="" id="{1109996B-D552-43AF-8C93-2CAF084850E2}"/>
              </a:ext>
            </a:extLst>
          </p:cNvPr>
          <p:cNvSpPr>
            <a:spLocks noGrp="1"/>
          </p:cNvSpPr>
          <p:nvPr>
            <p:ph idx="1"/>
          </p:nvPr>
        </p:nvSpPr>
        <p:spPr/>
        <p:txBody>
          <a:bodyPr/>
          <a:lstStyle/>
          <a:p>
            <a:pPr>
              <a:buFont typeface="Wingdings 3" panose="05040102010807070707" pitchFamily="18" charset="2"/>
              <a:buNone/>
            </a:pPr>
            <a:r>
              <a:rPr lang="mk-MK" altLang="en-US" sz="2000" dirty="0"/>
              <a:t>                   2015    2016   2017   2018  2019</a:t>
            </a:r>
            <a:r>
              <a:rPr lang="en-US" altLang="en-US" sz="2000" dirty="0"/>
              <a:t>  2020</a:t>
            </a:r>
            <a:endParaRPr lang="mk-MK" altLang="en-US" sz="2000" dirty="0"/>
          </a:p>
          <a:p>
            <a:pPr>
              <a:buFont typeface="Wingdings 3" panose="05040102010807070707" pitchFamily="18" charset="2"/>
              <a:buNone/>
            </a:pPr>
            <a:r>
              <a:rPr lang="mk-MK" altLang="en-US" sz="2000" dirty="0"/>
              <a:t>1.</a:t>
            </a:r>
            <a:r>
              <a:rPr lang="en-US" altLang="en-US" sz="2000" dirty="0"/>
              <a:t> </a:t>
            </a:r>
            <a:r>
              <a:rPr lang="mk-MK" altLang="en-US" sz="2000" b="1" dirty="0"/>
              <a:t>Домашни</a:t>
            </a:r>
            <a:r>
              <a:rPr lang="mk-MK" altLang="en-US" sz="2000" dirty="0"/>
              <a:t>:</a:t>
            </a:r>
          </a:p>
          <a:p>
            <a:pPr>
              <a:buFont typeface="Wingdings 3" panose="05040102010807070707" pitchFamily="18" charset="2"/>
              <a:buNone/>
            </a:pPr>
            <a:r>
              <a:rPr lang="mk-MK" altLang="en-US" sz="2000" dirty="0"/>
              <a:t>Деца</a:t>
            </a:r>
            <a:r>
              <a:rPr lang="en-US" altLang="en-US" sz="2000" dirty="0"/>
              <a:t>:</a:t>
            </a:r>
            <a:r>
              <a:rPr lang="mk-MK" altLang="en-US" sz="2000" dirty="0"/>
              <a:t>             3           3         2         5        3        6</a:t>
            </a:r>
          </a:p>
          <a:p>
            <a:pPr>
              <a:buFont typeface="Wingdings 3" panose="05040102010807070707" pitchFamily="18" charset="2"/>
              <a:buNone/>
            </a:pPr>
            <a:r>
              <a:rPr lang="mk-MK" altLang="en-US" sz="2000" dirty="0"/>
              <a:t>Возрасни:       /           2         /         3         /        1</a:t>
            </a:r>
          </a:p>
          <a:p>
            <a:pPr>
              <a:buFont typeface="Wingdings 3" panose="05040102010807070707" pitchFamily="18" charset="2"/>
              <a:buNone/>
            </a:pPr>
            <a:r>
              <a:rPr lang="mk-MK" altLang="en-US" sz="2000" b="1" dirty="0"/>
              <a:t>2.</a:t>
            </a:r>
            <a:r>
              <a:rPr lang="en-US" altLang="en-US" sz="2000" b="1" dirty="0"/>
              <a:t> </a:t>
            </a:r>
            <a:r>
              <a:rPr lang="mk-MK" altLang="en-US" sz="2000" b="1" dirty="0"/>
              <a:t>Странски:</a:t>
            </a:r>
            <a:r>
              <a:rPr lang="mk-MK" altLang="en-US" sz="2000" dirty="0"/>
              <a:t>    </a:t>
            </a:r>
          </a:p>
          <a:p>
            <a:pPr>
              <a:buFont typeface="Wingdings 3" panose="05040102010807070707" pitchFamily="18" charset="2"/>
              <a:buNone/>
            </a:pPr>
            <a:r>
              <a:rPr lang="mk-MK" altLang="en-US" sz="2000" dirty="0"/>
              <a:t> Деца</a:t>
            </a:r>
            <a:r>
              <a:rPr lang="en-US" altLang="en-US" sz="2000" dirty="0"/>
              <a:t>:</a:t>
            </a:r>
            <a:r>
              <a:rPr lang="mk-MK" altLang="en-US" sz="2000" dirty="0"/>
              <a:t>             /           /        /          1         1</a:t>
            </a:r>
          </a:p>
          <a:p>
            <a:pPr>
              <a:buFont typeface="Wingdings 3" panose="05040102010807070707" pitchFamily="18" charset="2"/>
              <a:buNone/>
            </a:pPr>
            <a:r>
              <a:rPr lang="mk-MK" altLang="en-US" sz="2000" dirty="0"/>
              <a:t> Возрасни</a:t>
            </a:r>
            <a:r>
              <a:rPr lang="en-US" altLang="en-US" sz="2000" dirty="0"/>
              <a:t>:</a:t>
            </a:r>
            <a:r>
              <a:rPr lang="mk-MK" altLang="en-US" sz="2000" dirty="0"/>
              <a:t>      1           1        /          /         2</a:t>
            </a:r>
          </a:p>
          <a:p>
            <a:pPr>
              <a:buFont typeface="Wingdings 3" panose="05040102010807070707" pitchFamily="18" charset="2"/>
              <a:buNone/>
            </a:pPr>
            <a:r>
              <a:rPr lang="mk-MK" altLang="en-US" sz="2000" dirty="0"/>
              <a:t>______________________________________________________</a:t>
            </a:r>
          </a:p>
          <a:p>
            <a:pPr>
              <a:buFont typeface="Wingdings 3" panose="05040102010807070707" pitchFamily="18" charset="2"/>
              <a:buNone/>
            </a:pPr>
            <a:r>
              <a:rPr lang="mk-MK" altLang="en-US" sz="2000" b="1" dirty="0"/>
              <a:t>ВКУПНО:    да     4        6        2         9          6      </a:t>
            </a:r>
            <a:r>
              <a:rPr lang="en-US" altLang="en-US" sz="2000" b="1" dirty="0"/>
              <a:t>  </a:t>
            </a:r>
            <a:r>
              <a:rPr lang="mk-MK" altLang="en-US" sz="2000" b="1" dirty="0"/>
              <a:t>7</a:t>
            </a:r>
          </a:p>
        </p:txBody>
      </p:sp>
      <p:sp>
        <p:nvSpPr>
          <p:cNvPr id="3" name="Title 2">
            <a:extLst>
              <a:ext uri="{FF2B5EF4-FFF2-40B4-BE49-F238E27FC236}">
                <a16:creationId xmlns:a16="http://schemas.microsoft.com/office/drawing/2014/main" xmlns="" id="{EC6D86ED-F7E9-4F7F-BB48-118C3B4039E1}"/>
              </a:ext>
            </a:extLst>
          </p:cNvPr>
          <p:cNvSpPr>
            <a:spLocks noGrp="1"/>
          </p:cNvSpPr>
          <p:nvPr>
            <p:ph type="title"/>
          </p:nvPr>
        </p:nvSpPr>
        <p:spPr/>
        <p:txBody>
          <a:bodyPr/>
          <a:lstStyle/>
          <a:p>
            <a:pPr>
              <a:defRPr/>
            </a:pPr>
            <a:r>
              <a:rPr lang="mk-MK" dirty="0"/>
              <a:t>Статистички показатели</a:t>
            </a:r>
            <a:endParaRPr lang="en-US" dirty="0"/>
          </a:p>
        </p:txBody>
      </p:sp>
    </p:spTree>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B96CAF-EE79-48C8-9E38-6ED518737D97}"/>
              </a:ext>
            </a:extLst>
          </p:cNvPr>
          <p:cNvSpPr>
            <a:spLocks noGrp="1"/>
          </p:cNvSpPr>
          <p:nvPr>
            <p:ph type="title"/>
          </p:nvPr>
        </p:nvSpPr>
        <p:spPr>
          <a:xfrm>
            <a:off x="457200" y="274638"/>
            <a:ext cx="8229600" cy="706437"/>
          </a:xfrm>
        </p:spPr>
        <p:txBody>
          <a:bodyPr>
            <a:noAutofit/>
          </a:bodyPr>
          <a:lstStyle/>
          <a:p>
            <a:pPr algn="ctr">
              <a:defRPr/>
            </a:pPr>
            <a:r>
              <a:rPr lang="mk-MK"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Видови на експлоатација </a:t>
            </a:r>
            <a:r>
              <a:rPr lang="en-US"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2011-2019</a:t>
            </a:r>
            <a:endParaRPr lang="en-US" sz="3600" dirty="0"/>
          </a:p>
        </p:txBody>
      </p:sp>
      <p:graphicFrame>
        <p:nvGraphicFramePr>
          <p:cNvPr id="1026" name="Content Placeholder 3">
            <a:extLst>
              <a:ext uri="{FF2B5EF4-FFF2-40B4-BE49-F238E27FC236}">
                <a16:creationId xmlns:a16="http://schemas.microsoft.com/office/drawing/2014/main" xmlns="" id="{46C6BDBE-3C2C-4036-947B-032A7FA17A4B}"/>
              </a:ext>
            </a:extLst>
          </p:cNvPr>
          <p:cNvGraphicFramePr>
            <a:graphicFrameLocks noGrp="1"/>
          </p:cNvGraphicFramePr>
          <p:nvPr>
            <p:ph idx="1"/>
            <p:extLst>
              <p:ext uri="{D42A27DB-BD31-4B8C-83A1-F6EECF244321}">
                <p14:modId xmlns:p14="http://schemas.microsoft.com/office/powerpoint/2010/main" xmlns="" val="1359362766"/>
              </p:ext>
            </p:extLst>
          </p:nvPr>
        </p:nvGraphicFramePr>
        <p:xfrm>
          <a:off x="457200" y="1524000"/>
          <a:ext cx="8096250" cy="4352925"/>
        </p:xfrm>
        <a:graphic>
          <a:graphicData uri="http://schemas.openxmlformats.org/presentationml/2006/ole">
            <p:oleObj spid="_x0000_s1111" r:id="rId3" imgW="8096190" imgH="4352921" progId="">
              <p:embed/>
            </p:oleObj>
          </a:graphicData>
        </a:graphic>
      </p:graphicFrame>
    </p:spTree>
  </p:cSld>
  <p:clrMapOvr>
    <a:masterClrMapping/>
  </p:clrMapOvr>
  <p:transition spd="slow">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6814</TotalTime>
  <Words>4305</Words>
  <Application>Microsoft Office PowerPoint</Application>
  <PresentationFormat>On-screen Show (4:3)</PresentationFormat>
  <Paragraphs>391</Paragraphs>
  <Slides>66</Slides>
  <Notes>20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66</vt:i4>
      </vt:variant>
    </vt:vector>
  </HeadingPairs>
  <TitlesOfParts>
    <vt:vector size="67" baseType="lpstr">
      <vt:lpstr>Concourse</vt:lpstr>
      <vt:lpstr>              Спречување и борба против  трговија со деца обука за наставници од СУГС Гимназија „Орце Николов“                                                     (17.01.2022)   </vt:lpstr>
      <vt:lpstr>Цели на обуката</vt:lpstr>
      <vt:lpstr>Што е трговијата со луѓе</vt:lpstr>
      <vt:lpstr> Елементи на ТЛ</vt:lpstr>
      <vt:lpstr>   Фази низ кои се одвива процесот на ТЛ </vt:lpstr>
      <vt:lpstr>Социо-економски фактори на „поттурнување“ (push) </vt:lpstr>
      <vt:lpstr>Фактори на „повлекување“ (pull) </vt:lpstr>
      <vt:lpstr>Статистички показатели</vt:lpstr>
      <vt:lpstr>Видови на експлоатација 2011-2019</vt:lpstr>
      <vt:lpstr>Пол 2009-2019 </vt:lpstr>
      <vt:lpstr>Slide 11</vt:lpstr>
      <vt:lpstr>Дефиниција на трговијата со деца</vt:lpstr>
      <vt:lpstr> ДЕЦА ПОД РИЗИК ОД ТРГОВИЈА СО ЛУЃЕ</vt:lpstr>
      <vt:lpstr>Видови на трговија со деца</vt:lpstr>
      <vt:lpstr>Форми на трговија со деца</vt:lpstr>
      <vt:lpstr>Сексуална злоупотреба </vt:lpstr>
      <vt:lpstr>Трудова експлоатација на деца </vt:lpstr>
      <vt:lpstr> Видови трудова експлоатација на деца</vt:lpstr>
      <vt:lpstr>Работа во домаќинства -слугување-</vt:lpstr>
      <vt:lpstr>Присилен брак</vt:lpstr>
      <vt:lpstr>Питачење</vt:lpstr>
      <vt:lpstr>Принудно питачење</vt:lpstr>
      <vt:lpstr>Незаконско посвојување</vt:lpstr>
      <vt:lpstr>Принуда за вршење на кривични дела</vt:lpstr>
      <vt:lpstr> Нелегално отстранување на органи  </vt:lpstr>
      <vt:lpstr>Посебна грижа и заштита на деца жртви на ТЛ </vt:lpstr>
      <vt:lpstr>Помош и поддршка на деца жртви</vt:lpstr>
      <vt:lpstr>   </vt:lpstr>
      <vt:lpstr>Социјалните медиуми и ризиците  од трговија со деца</vt:lpstr>
      <vt:lpstr>Каква е поврзаноста меѓу користењето на социјалните медиуми и трговијата со деца?</vt:lpstr>
      <vt:lpstr>Како се случува измамата  преку  интернет?</vt:lpstr>
      <vt:lpstr>Причини заради кои некои деца влегуваат во ризик или постануват жртви на ТД</vt:lpstr>
      <vt:lpstr>Slide 33</vt:lpstr>
      <vt:lpstr>Како можат децата да станат жртви на  интернет измама и трговија со деца? </vt:lpstr>
      <vt:lpstr>Превенција-заштита на децата од кибер (сајбер) измама и трговија со луѓе</vt:lpstr>
      <vt:lpstr>Начини како да  му се помогне на детето - Улогата на родителите -</vt:lpstr>
      <vt:lpstr>Slide 37</vt:lpstr>
      <vt:lpstr>Улогата на наставниците, стручните соработници и училиштето </vt:lpstr>
      <vt:lpstr>Slide 39</vt:lpstr>
      <vt:lpstr>Улогата на стручните соработници во превенција на кибер (сајбер) измамата  </vt:lpstr>
      <vt:lpstr>Улогата на училиштето</vt:lpstr>
      <vt:lpstr>Slide 42</vt:lpstr>
      <vt:lpstr>Вовед</vt:lpstr>
      <vt:lpstr>1. Превенција</vt:lpstr>
      <vt:lpstr>Видови превенција</vt:lpstr>
      <vt:lpstr>Slide 46</vt:lpstr>
      <vt:lpstr>Slide 47</vt:lpstr>
      <vt:lpstr>Улогата на училиштето, наставниците и стручните соработници</vt:lpstr>
      <vt:lpstr> Содржини за превентивни активности во училиштето  </vt:lpstr>
      <vt:lpstr> Начини за реализација на превентивните активности во училиштето</vt:lpstr>
      <vt:lpstr>Интервенција</vt:lpstr>
      <vt:lpstr>Slide 52</vt:lpstr>
      <vt:lpstr>  Што наставникот  и стручните соработни МОРА  да направат кога постои сомнеж  дека детето е  жртва на ТЛ   </vt:lpstr>
      <vt:lpstr>Slide 54</vt:lpstr>
      <vt:lpstr>Slide 55</vt:lpstr>
      <vt:lpstr>Постапки/процедури за пријавување на случај на потенцијална жртва на трговија со луѓе</vt:lpstr>
      <vt:lpstr>Slide 57</vt:lpstr>
      <vt:lpstr>Пријавување на случај и упатување</vt:lpstr>
      <vt:lpstr> Каде се пријавува случајот  </vt:lpstr>
      <vt:lpstr>Slide 60</vt:lpstr>
      <vt:lpstr>Slide 61</vt:lpstr>
      <vt:lpstr>Slide 62</vt:lpstr>
      <vt:lpstr>Slide 63</vt:lpstr>
      <vt:lpstr>Slide 64</vt:lpstr>
      <vt:lpstr>Slide 65</vt:lpstr>
      <vt:lpstr>За крај</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ВОВЕД ВО ПРОБЛЕМОТ ТРГОВИЈАТА СО ЛУЃЕ</dc:title>
  <dc:creator>User</dc:creator>
  <cp:lastModifiedBy>ACER</cp:lastModifiedBy>
  <cp:revision>412</cp:revision>
  <dcterms:created xsi:type="dcterms:W3CDTF">2018-11-15T09:54:06Z</dcterms:created>
  <dcterms:modified xsi:type="dcterms:W3CDTF">2022-01-17T07:55:18Z</dcterms:modified>
</cp:coreProperties>
</file>